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62E2E-77CA-D742-949E-E664395C3281}" type="datetimeFigureOut">
              <a:rPr lang="en-US" smtClean="0"/>
              <a:t>4/24/18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81A8D-5441-1E44-BE5A-39A0F3B85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61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youtube.com/watch?v=5Y9NexpibEo" TargetMode="External"/><Relationship Id="rId3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Appeasement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Hitler continues to expand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1936: Hitler takes the Rhineland </a:t>
            </a:r>
          </a:p>
          <a:p>
            <a:r>
              <a:rPr lang="en-US" dirty="0" smtClean="0"/>
              <a:t>March 1938: Announces union with Austria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2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tlers-foreign-policy-nazi-expansion-road-to-wwii-51-6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24" y="300808"/>
            <a:ext cx="8102600" cy="608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28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Munich Conference</a:t>
            </a:r>
            <a:endParaRPr lang="en-US" dirty="0"/>
          </a:p>
        </p:txBody>
      </p:sp>
      <p:pic>
        <p:nvPicPr>
          <p:cNvPr id="5" name="Content Placeholder 4" descr="munich-agreement-large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9" r="19699"/>
          <a:stretch>
            <a:fillRect/>
          </a:stretch>
        </p:blipFill>
        <p:spPr>
          <a:xfrm>
            <a:off x="900113" y="2147887"/>
            <a:ext cx="3566160" cy="39274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September 1938 leaders from great Britain, France, Italy and Germany met in Munich.</a:t>
            </a:r>
          </a:p>
          <a:p>
            <a:r>
              <a:rPr lang="en-US" dirty="0" smtClean="0"/>
              <a:t>Agreed that Hitler could taken Sudetenland as long as he stopped there. </a:t>
            </a:r>
          </a:p>
          <a:p>
            <a:r>
              <a:rPr lang="en-US" dirty="0" smtClean="0"/>
              <a:t>Neville Chamberlin, the leader of Great Britain saw this as victory in avoiding a massive war with Hitler.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26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Hitler invaded Czechoslovakia in March of 1939, breaking the Munich Pact. </a:t>
            </a:r>
          </a:p>
          <a:p>
            <a:r>
              <a:rPr lang="en-US" dirty="0" smtClean="0"/>
              <a:t>Everyone knew Hitler’s next move was to Poland. In August of 1939 Britain signed a mutual defense treaty with Poland. </a:t>
            </a:r>
          </a:p>
          <a:p>
            <a:r>
              <a:rPr lang="en-US" dirty="0" smtClean="0"/>
              <a:t>September 1, 1939 Hitler invades Poland. On September 3, 1939 Britain declared war on Germany.</a:t>
            </a:r>
          </a:p>
          <a:p>
            <a:r>
              <a:rPr lang="en-US" dirty="0" smtClean="0">
                <a:hlinkClick r:id="rId2"/>
              </a:rPr>
              <a:t>https://www.youtube.com/watch?v=5Y9NexpibEo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  <p:pic>
        <p:nvPicPr>
          <p:cNvPr id="5" name="Content Placeholder 4" descr="d9fd38e1ef30383d01c4b7b13adf7bd4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1" r="233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211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appeasement the right policy? Or did it cause WWII to break 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8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1309</TotalTime>
  <Words>145</Words>
  <Application>Microsoft Macintosh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Brush Script MT</vt:lpstr>
      <vt:lpstr>Calibri</vt:lpstr>
      <vt:lpstr>Calisto MT</vt:lpstr>
      <vt:lpstr>Arial</vt:lpstr>
      <vt:lpstr>Capital</vt:lpstr>
      <vt:lpstr>Appeasement</vt:lpstr>
      <vt:lpstr>Hitler continues to expand</vt:lpstr>
      <vt:lpstr>PowerPoint Presentation</vt:lpstr>
      <vt:lpstr>The Munich Conference</vt:lpstr>
      <vt:lpstr>1939</vt:lpstr>
      <vt:lpstr>PowerPoint Presentation</vt:lpstr>
    </vt:vector>
  </TitlesOfParts>
  <Company>DCSDK12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Appeasement</dc:title>
  <dc:creator>Douglas County Schools</dc:creator>
  <cp:lastModifiedBy>Microsoft Office User</cp:lastModifiedBy>
  <cp:revision>10</cp:revision>
  <cp:lastPrinted>2016-04-11T14:52:04Z</cp:lastPrinted>
  <dcterms:created xsi:type="dcterms:W3CDTF">2016-04-10T20:06:50Z</dcterms:created>
  <dcterms:modified xsi:type="dcterms:W3CDTF">2018-04-24T17:05:27Z</dcterms:modified>
</cp:coreProperties>
</file>