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9D1B-1A2F-E642-8196-1473A5673FB8}" type="datetimeFigureOut">
              <a:rPr lang="en-US" smtClean="0"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8EE-AB92-BC48-8193-09647771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2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9D1B-1A2F-E642-8196-1473A5673FB8}" type="datetimeFigureOut">
              <a:rPr lang="en-US" smtClean="0"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8EE-AB92-BC48-8193-09647771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9D1B-1A2F-E642-8196-1473A5673FB8}" type="datetimeFigureOut">
              <a:rPr lang="en-US" smtClean="0"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8EE-AB92-BC48-8193-09647771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2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9D1B-1A2F-E642-8196-1473A5673FB8}" type="datetimeFigureOut">
              <a:rPr lang="en-US" smtClean="0"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8EE-AB92-BC48-8193-09647771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90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9D1B-1A2F-E642-8196-1473A5673FB8}" type="datetimeFigureOut">
              <a:rPr lang="en-US" smtClean="0"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8EE-AB92-BC48-8193-09647771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9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9D1B-1A2F-E642-8196-1473A5673FB8}" type="datetimeFigureOut">
              <a:rPr lang="en-US" smtClean="0"/>
              <a:t>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8EE-AB92-BC48-8193-09647771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8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9D1B-1A2F-E642-8196-1473A5673FB8}" type="datetimeFigureOut">
              <a:rPr lang="en-US" smtClean="0"/>
              <a:t>2/19/16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8EE-AB92-BC48-8193-09647771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5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9D1B-1A2F-E642-8196-1473A5673FB8}" type="datetimeFigureOut">
              <a:rPr lang="en-US" smtClean="0"/>
              <a:t>2/19/16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8EE-AB92-BC48-8193-09647771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5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9D1B-1A2F-E642-8196-1473A5673FB8}" type="datetimeFigureOut">
              <a:rPr lang="en-US" smtClean="0"/>
              <a:t>2/19/16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8EE-AB92-BC48-8193-09647771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7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9D1B-1A2F-E642-8196-1473A5673FB8}" type="datetimeFigureOut">
              <a:rPr lang="en-US" smtClean="0"/>
              <a:t>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8EE-AB92-BC48-8193-09647771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5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9D1B-1A2F-E642-8196-1473A5673FB8}" type="datetimeFigureOut">
              <a:rPr lang="en-US" smtClean="0"/>
              <a:t>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8EE-AB92-BC48-8193-09647771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8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59D1B-1A2F-E642-8196-1473A5673FB8}" type="datetimeFigureOut">
              <a:rPr lang="en-US" smtClean="0"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248EE-AB92-BC48-8193-09647771C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0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Before the War 1914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44914"/>
            <a:ext cx="8229600" cy="5181250"/>
          </a:xfrm>
        </p:spPr>
        <p:txBody>
          <a:bodyPr>
            <a:normAutofit/>
          </a:bodyPr>
          <a:lstStyle/>
          <a:p>
            <a:r>
              <a:rPr lang="en-US" smtClean="0"/>
              <a:t>   Label </a:t>
            </a:r>
            <a:r>
              <a:rPr lang="en-US" dirty="0" smtClean="0"/>
              <a:t>the following countries/</a:t>
            </a:r>
            <a:r>
              <a:rPr lang="en-US" dirty="0" smtClean="0"/>
              <a:t>empires</a:t>
            </a:r>
            <a:endParaRPr lang="en-US" dirty="0" smtClean="0"/>
          </a:p>
          <a:p>
            <a:pPr lvl="1"/>
            <a:r>
              <a:rPr lang="en-US" sz="3200" dirty="0" smtClean="0"/>
              <a:t>United Kingdom, France, Spain, Portugal, Belgium, Netherlands, Germany, Austria-Hungary, Serbia, Romania, Italy, Ottoman Empire, Bulgaria, Switzerland, Russia Empire, </a:t>
            </a:r>
          </a:p>
          <a:p>
            <a:pPr lvl="1"/>
            <a:r>
              <a:rPr lang="en-US" sz="3200" dirty="0" smtClean="0"/>
              <a:t>Label the following areas of water: </a:t>
            </a:r>
          </a:p>
          <a:p>
            <a:pPr marL="457200" lvl="1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Atlantic Ocean, Mediterranean Sea, Black Sea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746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62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Before the War 1914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the War 1914</dc:title>
  <dc:creator>DCSD</dc:creator>
  <cp:lastModifiedBy>Douglas County Schools</cp:lastModifiedBy>
  <cp:revision>5</cp:revision>
  <dcterms:created xsi:type="dcterms:W3CDTF">2013-04-04T13:40:55Z</dcterms:created>
  <dcterms:modified xsi:type="dcterms:W3CDTF">2016-02-19T18:51:51Z</dcterms:modified>
</cp:coreProperties>
</file>