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February 22,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February 22,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February 22,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M.A.I.N Causes of 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2. Ultimate pride in ones country. </a:t>
            </a:r>
          </a:p>
          <a:p>
            <a:r>
              <a:rPr lang="en-US" dirty="0" smtClean="0"/>
              <a:t>Most countries in Europe at this time saw themselves as superior to everyone else. </a:t>
            </a:r>
          </a:p>
          <a:p>
            <a:r>
              <a:rPr lang="en-US" dirty="0" smtClean="0"/>
              <a:t>Were willing to fight to prove it. </a:t>
            </a:r>
            <a:endParaRPr lang="en-US" dirty="0"/>
          </a:p>
        </p:txBody>
      </p:sp>
      <p:pic>
        <p:nvPicPr>
          <p:cNvPr id="7" name="Content Placeholder 6" descr="nationalism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22726"/>
          <a:stretch>
            <a:fillRect/>
          </a:stretch>
        </p:blipFill>
        <p:spPr>
          <a:xfrm>
            <a:off x="5029199" y="658368"/>
            <a:ext cx="4023471" cy="4218432"/>
          </a:xfrm>
        </p:spPr>
      </p:pic>
    </p:spTree>
    <p:extLst>
      <p:ext uri="{BB962C8B-B14F-4D97-AF65-F5344CB8AC3E}">
        <p14:creationId xmlns:p14="http://schemas.microsoft.com/office/powerpoint/2010/main" val="398445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All of these ideologies played into the war, but what sparked it?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0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card_for_the_assassination_of_Archduke_Franz_Ferdinand_in_Sarajev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of Franz Ferdinand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Archduke Franz Ferdinand was the heir to the Austria Hungarian throne. </a:t>
            </a:r>
          </a:p>
          <a:p>
            <a:r>
              <a:rPr lang="en-US" dirty="0" smtClean="0"/>
              <a:t>Serbia was controlled by Austria Hungary and a nationalist group, known as the Black Hand wanted independence. </a:t>
            </a:r>
            <a:endParaRPr lang="en-US" dirty="0"/>
          </a:p>
        </p:txBody>
      </p:sp>
      <p:pic>
        <p:nvPicPr>
          <p:cNvPr id="9" name="Content Placeholder 8" descr="BlackHand.svg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2074"/>
          <a:stretch>
            <a:fillRect/>
          </a:stretch>
        </p:blipFill>
        <p:spPr>
          <a:xfrm>
            <a:off x="5029199" y="658368"/>
            <a:ext cx="3589437" cy="3763366"/>
          </a:xfrm>
        </p:spPr>
      </p:pic>
    </p:spTree>
    <p:extLst>
      <p:ext uri="{BB962C8B-B14F-4D97-AF65-F5344CB8AC3E}">
        <p14:creationId xmlns:p14="http://schemas.microsoft.com/office/powerpoint/2010/main" val="109215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pic>
        <p:nvPicPr>
          <p:cNvPr id="5" name="Content Placeholder 4" descr="hith-assassination-of-franz-ferdinand-Gavrillo-princip-V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5106"/>
          <a:stretch>
            <a:fillRect/>
          </a:stretch>
        </p:blipFill>
        <p:spPr>
          <a:xfrm>
            <a:off x="1344168" y="658368"/>
            <a:ext cx="2769460" cy="290097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674048"/>
            <a:ext cx="3273552" cy="34321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June 28, 1914 Arch Duke Ferdinand and his wife were assassinated by Black Hand member Garvillo Princip.</a:t>
            </a:r>
          </a:p>
          <a:p>
            <a:r>
              <a:rPr lang="en-US" dirty="0" smtClean="0"/>
              <a:t>Austria-Hungary (rightly) believed Serbia was behind the attack, and declared war on Serbia on July 28, 1914.</a:t>
            </a:r>
            <a:endParaRPr lang="en-US" dirty="0"/>
          </a:p>
        </p:txBody>
      </p:sp>
      <p:pic>
        <p:nvPicPr>
          <p:cNvPr id="6" name="Picture 5" descr="2014-06-17_1309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107426"/>
            <a:ext cx="373792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4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July 29, 1914: Russia who was allied with Serbia began mobilization. </a:t>
            </a:r>
            <a:endParaRPr lang="en-US" sz="2400" dirty="0"/>
          </a:p>
          <a:p>
            <a:r>
              <a:rPr lang="en-US" sz="2400" dirty="0" smtClean="0"/>
              <a:t>Germany demanded they stop, which they didn’t. Germany declared war on Russia</a:t>
            </a:r>
          </a:p>
          <a:p>
            <a:r>
              <a:rPr lang="en-US" sz="2400" dirty="0" smtClean="0"/>
              <a:t>Russia’s ally France declared war on Germany.</a:t>
            </a:r>
          </a:p>
          <a:p>
            <a:r>
              <a:rPr lang="en-US" sz="2400" dirty="0" smtClean="0"/>
              <a:t>Germany declared war on Belgium.</a:t>
            </a:r>
          </a:p>
          <a:p>
            <a:r>
              <a:rPr lang="en-US" sz="2400" dirty="0" smtClean="0"/>
              <a:t>Great Britain declared war on Germany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Reaction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ening_world_aug_1_19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015471" cy="56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the war has begun. In four years more than 16 million people will lie dead and Europe will be in shambles. </a:t>
            </a:r>
          </a:p>
          <a:p>
            <a:r>
              <a:rPr lang="en-US" sz="3200" dirty="0" smtClean="0"/>
              <a:t>Was this war inevitable?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begins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6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Known as the Great War, not called WWI until after WWII. </a:t>
            </a:r>
          </a:p>
          <a:p>
            <a:r>
              <a:rPr lang="en-US" sz="2400" dirty="0" smtClean="0"/>
              <a:t>Lasted from1914 to 1918</a:t>
            </a:r>
          </a:p>
          <a:p>
            <a:r>
              <a:rPr lang="en-US" sz="2400" dirty="0" smtClean="0"/>
              <a:t>Total war involving over 60 countries.</a:t>
            </a:r>
          </a:p>
          <a:p>
            <a:r>
              <a:rPr lang="en-US" sz="2400" dirty="0" smtClean="0"/>
              <a:t>Cost over 10 million dollars an hour.  </a:t>
            </a:r>
          </a:p>
          <a:p>
            <a:r>
              <a:rPr lang="en-US" sz="2400" dirty="0" smtClean="0"/>
              <a:t>New technology with old tactics. </a:t>
            </a:r>
          </a:p>
          <a:p>
            <a:r>
              <a:rPr lang="en-US" sz="2400" dirty="0" smtClean="0"/>
              <a:t>But what caused it? There are four M.A.I.N causes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to End all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8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Importance of building up military for war and giving them more power than the government. </a:t>
            </a:r>
          </a:p>
          <a:p>
            <a:r>
              <a:rPr lang="en-US" dirty="0" smtClean="0"/>
              <a:t>Austria-Hungary, France, Germany, Great Britain, and Russia all began pouring money into the military. </a:t>
            </a:r>
          </a:p>
          <a:p>
            <a:r>
              <a:rPr lang="en-US" dirty="0" smtClean="0"/>
              <a:t>New weapons and warships. Everyone was preparing for all out war. </a:t>
            </a:r>
            <a:endParaRPr lang="en-US" dirty="0"/>
          </a:p>
        </p:txBody>
      </p:sp>
      <p:pic>
        <p:nvPicPr>
          <p:cNvPr id="5" name="Content Placeholder 4" descr="foster_hms-dreadnought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r="12923"/>
          <a:stretch>
            <a:fillRect/>
          </a:stretch>
        </p:blipFill>
        <p:spPr>
          <a:xfrm>
            <a:off x="4903777" y="658368"/>
            <a:ext cx="3768899" cy="4719841"/>
          </a:xfrm>
        </p:spPr>
      </p:pic>
    </p:spTree>
    <p:extLst>
      <p:ext uri="{BB962C8B-B14F-4D97-AF65-F5344CB8AC3E}">
        <p14:creationId xmlns:p14="http://schemas.microsoft.com/office/powerpoint/2010/main" val="97221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_arms_rac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</a:t>
            </a:r>
            <a:endParaRPr lang="en-US" dirty="0"/>
          </a:p>
        </p:txBody>
      </p:sp>
      <p:pic>
        <p:nvPicPr>
          <p:cNvPr id="5" name="Content Placeholder 4" descr="Alliances-coloure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>
          <a:xfrm>
            <a:off x="250843" y="658368"/>
            <a:ext cx="4509380" cy="410832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European nations began to form a military alliances to maintain balance of power. </a:t>
            </a:r>
          </a:p>
          <a:p>
            <a:r>
              <a:rPr lang="en-US" dirty="0" smtClean="0"/>
              <a:t>Remember, alliances give you more resources, power, soldiers etc. </a:t>
            </a:r>
          </a:p>
          <a:p>
            <a:r>
              <a:rPr lang="en-US" dirty="0" smtClean="0"/>
              <a:t>Once one side did it, the other needed to as well. This continued to raise tension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7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sides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 smtClean="0"/>
              <a:t>The Triple Alliance (Central Powers)</a:t>
            </a:r>
          </a:p>
          <a:p>
            <a:r>
              <a:rPr lang="en-US" dirty="0" smtClean="0"/>
              <a:t>Germany </a:t>
            </a:r>
          </a:p>
          <a:p>
            <a:r>
              <a:rPr lang="en-US" dirty="0" smtClean="0"/>
              <a:t>Austria-Hungary</a:t>
            </a:r>
          </a:p>
          <a:p>
            <a:r>
              <a:rPr lang="en-US" dirty="0" smtClean="0"/>
              <a:t>Italy (eventually)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u="sng" dirty="0" smtClean="0"/>
              <a:t>Triple Entente (Allied Powers)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Great Britain </a:t>
            </a:r>
          </a:p>
          <a:p>
            <a:r>
              <a:rPr lang="en-US" dirty="0" smtClean="0"/>
              <a:t>Russia</a:t>
            </a: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0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45444279c8901a05725f0170346ec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" y="0"/>
            <a:ext cx="8997086" cy="65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European powers were going to all parts of the world to gain land. </a:t>
            </a:r>
          </a:p>
          <a:p>
            <a:r>
              <a:rPr lang="en-US" dirty="0" smtClean="0"/>
              <a:t>Africa, Asia, the Pacific</a:t>
            </a:r>
          </a:p>
          <a:p>
            <a:r>
              <a:rPr lang="en-US" dirty="0" smtClean="0"/>
              <a:t>By 1910 the most desirable colonies had been taken. </a:t>
            </a:r>
          </a:p>
          <a:p>
            <a:r>
              <a:rPr lang="en-US" dirty="0" smtClean="0"/>
              <a:t>Germany envied France and Britain because they had the richest colonies. </a:t>
            </a:r>
          </a:p>
          <a:p>
            <a:r>
              <a:rPr lang="en-US" dirty="0" smtClean="0"/>
              <a:t>They soon realized the only way to get land in Africa was to take it. </a:t>
            </a:r>
            <a:endParaRPr lang="en-US" dirty="0"/>
          </a:p>
        </p:txBody>
      </p:sp>
      <p:pic>
        <p:nvPicPr>
          <p:cNvPr id="5" name="Content Placeholder 4" descr="5be6e6465083673ff39139af53f520c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r="563"/>
          <a:stretch>
            <a:fillRect/>
          </a:stretch>
        </p:blipFill>
        <p:spPr>
          <a:xfrm>
            <a:off x="4617720" y="658367"/>
            <a:ext cx="4177452" cy="4688481"/>
          </a:xfrm>
        </p:spPr>
      </p:pic>
    </p:spTree>
    <p:extLst>
      <p:ext uri="{BB962C8B-B14F-4D97-AF65-F5344CB8AC3E}">
        <p14:creationId xmlns:p14="http://schemas.microsoft.com/office/powerpoint/2010/main" val="390960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5" name="Content Placeholder 4" descr="103653-004-061F5A9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r="4812"/>
          <a:stretch>
            <a:fillRect/>
          </a:stretch>
        </p:blipFill>
        <p:spPr>
          <a:xfrm>
            <a:off x="1344168" y="658367"/>
            <a:ext cx="3398162" cy="384176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Acting in the country's own national interest. </a:t>
            </a:r>
          </a:p>
          <a:p>
            <a:r>
              <a:rPr lang="en-US" dirty="0" smtClean="0"/>
              <a:t>Alsace-Lorraine was a strip of land on the border of France and Germany. </a:t>
            </a:r>
          </a:p>
          <a:p>
            <a:r>
              <a:rPr lang="en-US" dirty="0" smtClean="0"/>
              <a:t>Germany took it in 1817 and France expected to take it back. </a:t>
            </a:r>
          </a:p>
          <a:p>
            <a:r>
              <a:rPr lang="en-US" dirty="0" smtClean="0"/>
              <a:t>Germany did not want to give it up. </a:t>
            </a:r>
          </a:p>
          <a:p>
            <a:r>
              <a:rPr lang="en-US" dirty="0" smtClean="0"/>
              <a:t>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2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128</TotalTime>
  <Words>509</Words>
  <Application>Microsoft Macintosh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The M.A.I.N Causes of World War I</vt:lpstr>
      <vt:lpstr>The War to End all Wars</vt:lpstr>
      <vt:lpstr>Militarism</vt:lpstr>
      <vt:lpstr>PowerPoint Presentation</vt:lpstr>
      <vt:lpstr>Alliances </vt:lpstr>
      <vt:lpstr>The two sides of the war</vt:lpstr>
      <vt:lpstr>PowerPoint Presentation</vt:lpstr>
      <vt:lpstr>Imperialism </vt:lpstr>
      <vt:lpstr>Nationalism</vt:lpstr>
      <vt:lpstr>Nationalism</vt:lpstr>
      <vt:lpstr>All of these ideologies played into the war, but what sparked it?</vt:lpstr>
      <vt:lpstr>Assassination of Franz Ferdinand</vt:lpstr>
      <vt:lpstr>What happened</vt:lpstr>
      <vt:lpstr>What happened</vt:lpstr>
      <vt:lpstr>Chain Reaction </vt:lpstr>
      <vt:lpstr>PowerPoint Presentation</vt:lpstr>
      <vt:lpstr>The war begins 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M.A.I.N Causes of World War I</dc:title>
  <dc:creator>Douglas County Schools</dc:creator>
  <cp:lastModifiedBy>Douglas County Schools</cp:lastModifiedBy>
  <cp:revision>6</cp:revision>
  <dcterms:created xsi:type="dcterms:W3CDTF">2016-02-21T19:47:51Z</dcterms:created>
  <dcterms:modified xsi:type="dcterms:W3CDTF">2016-02-22T16:04:44Z</dcterms:modified>
</cp:coreProperties>
</file>