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bs.org/kenburns/civil-war/watch-videos/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kenburns/civil-war/watch-video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War: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Gettysburg</a:t>
            </a:r>
            <a:br>
              <a:rPr lang="en-US" dirty="0" smtClean="0"/>
            </a:br>
            <a:r>
              <a:rPr lang="en-US" sz="1800" dirty="0" smtClean="0"/>
              <a:t>union casualties: 23,049 confederate casualites:28,063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9" y="2553194"/>
            <a:ext cx="5556167" cy="4138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52" y="2553193"/>
            <a:ext cx="5291117" cy="41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8696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Radical Republicans pushed for emancipation as an act of war </a:t>
            </a:r>
          </a:p>
          <a:p>
            <a:pPr lvl="1"/>
            <a:r>
              <a:rPr lang="en-US" dirty="0" smtClean="0"/>
              <a:t>Slaves as war contraband and instrument to weaken the south</a:t>
            </a:r>
          </a:p>
          <a:p>
            <a:r>
              <a:rPr lang="en-US" dirty="0" smtClean="0"/>
              <a:t>Lincoln saw the emancipation as a way to preserve the union </a:t>
            </a:r>
          </a:p>
          <a:p>
            <a:r>
              <a:rPr lang="en-US" dirty="0" smtClean="0"/>
              <a:t>September 22, 1863 Emancipation Proclamation</a:t>
            </a:r>
          </a:p>
          <a:p>
            <a:pPr lvl="1"/>
            <a:r>
              <a:rPr lang="en-US" dirty="0" smtClean="0"/>
              <a:t>Abolished slavery in all states that remained outside of the union</a:t>
            </a:r>
          </a:p>
          <a:p>
            <a:pPr lvl="1"/>
            <a:r>
              <a:rPr lang="en-US" dirty="0" smtClean="0"/>
              <a:t>Did not initially free a single slave</a:t>
            </a:r>
          </a:p>
          <a:p>
            <a:r>
              <a:rPr lang="en-US" dirty="0" smtClean="0"/>
              <a:t>Confederacy hated it, northerners unleashed racist backlash, and Democrats announced it as unconstitutional. </a:t>
            </a:r>
          </a:p>
          <a:p>
            <a:r>
              <a:rPr lang="en-US" dirty="0" smtClean="0"/>
              <a:t>Lincoln did not back down and formally emancipated all slaves on January 1</a:t>
            </a:r>
            <a:r>
              <a:rPr lang="en-US" baseline="30000" dirty="0" smtClean="0"/>
              <a:t>st</a:t>
            </a:r>
            <a:r>
              <a:rPr lang="en-US" dirty="0" smtClean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043"/>
            <a:ext cx="5905226" cy="3394621"/>
          </a:xfrm>
        </p:spPr>
      </p:pic>
    </p:spTree>
    <p:extLst>
      <p:ext uri="{BB962C8B-B14F-4D97-AF65-F5344CB8AC3E}">
        <p14:creationId xmlns:p14="http://schemas.microsoft.com/office/powerpoint/2010/main" val="11536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beginning: fort Sumter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resupply ship was sent to restock Fort Sumter, Jefferson Davis decided to seize the fort </a:t>
            </a:r>
          </a:p>
          <a:p>
            <a:pPr lvl="1"/>
            <a:r>
              <a:rPr lang="en-US" dirty="0" smtClean="0"/>
              <a:t>On land owned by the united states but “in the confederacy”</a:t>
            </a:r>
          </a:p>
          <a:p>
            <a:r>
              <a:rPr lang="en-US" dirty="0" smtClean="0"/>
              <a:t>Opened fired on April 12, 1861.</a:t>
            </a:r>
          </a:p>
          <a:p>
            <a:r>
              <a:rPr lang="en-US" dirty="0" smtClean="0"/>
              <a:t>This was the official start to the civil war and Lincoln used this as justification. For military assault on the confederacy</a:t>
            </a:r>
          </a:p>
          <a:p>
            <a:r>
              <a:rPr lang="en-US" dirty="0">
                <a:hlinkClick r:id="rId2"/>
              </a:rPr>
              <a:t>http://www.pbs.org/kenburns/civil-war/watch-videos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7" y="2740128"/>
            <a:ext cx="4982589" cy="2999898"/>
          </a:xfrm>
        </p:spPr>
      </p:pic>
    </p:spTree>
    <p:extLst>
      <p:ext uri="{BB962C8B-B14F-4D97-AF65-F5344CB8AC3E}">
        <p14:creationId xmlns:p14="http://schemas.microsoft.com/office/powerpoint/2010/main" val="19701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armies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727130"/>
          </a:xfrm>
        </p:spPr>
        <p:txBody>
          <a:bodyPr>
            <a:noAutofit/>
          </a:bodyPr>
          <a:lstStyle/>
          <a:p>
            <a:r>
              <a:rPr lang="en-US" sz="1400" dirty="0" smtClean="0"/>
              <a:t>Lincoln gradually organized an effective central government able to wage an all-out war. </a:t>
            </a:r>
          </a:p>
          <a:p>
            <a:r>
              <a:rPr lang="en-US" sz="1400" dirty="0" smtClean="0"/>
              <a:t>The south had a difficult time because of states suspicious of centralized rules </a:t>
            </a:r>
          </a:p>
          <a:p>
            <a:r>
              <a:rPr lang="en-US" sz="1400" dirty="0" smtClean="0"/>
              <a:t>In 1862 the Confederacy created the first legally binding draft </a:t>
            </a:r>
          </a:p>
          <a:p>
            <a:pPr lvl="1"/>
            <a:r>
              <a:rPr lang="en-US" sz="1400" dirty="0" smtClean="0"/>
              <a:t>Required soldiers to serve duration of the war age 18-35</a:t>
            </a:r>
          </a:p>
          <a:p>
            <a:pPr lvl="1"/>
            <a:r>
              <a:rPr lang="en-US" sz="1400" dirty="0" smtClean="0"/>
              <a:t>Exempted the planter and draftees could hire a substitute </a:t>
            </a:r>
          </a:p>
          <a:p>
            <a:r>
              <a:rPr lang="en-US" sz="1400" dirty="0" smtClean="0"/>
              <a:t>In the North, the union was more ruthless towards draft resisters and Lincoln suspended habeas corpus and imprisoned 15,000 southern sympathizers without trial </a:t>
            </a:r>
          </a:p>
          <a:p>
            <a:r>
              <a:rPr lang="en-US" sz="1400" dirty="0" smtClean="0"/>
              <a:t>Democrats used the draft to gain more support against Lincoln 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044"/>
            <a:ext cx="3042960" cy="24208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86" y="4393869"/>
            <a:ext cx="3247726" cy="23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civilians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union created the U.S. Sanitary Commission which provided food, clothing, housing, nurses and doctors to soldiers </a:t>
            </a:r>
          </a:p>
          <a:p>
            <a:r>
              <a:rPr lang="en-US" dirty="0" smtClean="0"/>
              <a:t>Disease was still rampant killing 250,000 union soldiers over the course of the war </a:t>
            </a:r>
          </a:p>
          <a:p>
            <a:r>
              <a:rPr lang="en-US" dirty="0" smtClean="0"/>
              <a:t>Health was even worse in the south because of their poorly designed health systems</a:t>
            </a:r>
          </a:p>
          <a:p>
            <a:r>
              <a:rPr lang="en-US" dirty="0" smtClean="0"/>
              <a:t>War also drew more women into wage earning workforce as nurses, clerks, factory workers</a:t>
            </a:r>
          </a:p>
          <a:p>
            <a:pPr lvl="1"/>
            <a:r>
              <a:rPr lang="en-US" dirty="0" smtClean="0"/>
              <a:t>Often said that women’s movement advanced 50 years in the four year civil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38044"/>
            <a:ext cx="4140530" cy="27564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87" y="4626714"/>
            <a:ext cx="3238724" cy="22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4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union has a huge advantage in terms of resources </a:t>
            </a:r>
          </a:p>
          <a:p>
            <a:pPr lvl="1"/>
            <a:r>
              <a:rPr lang="en-US" dirty="0" smtClean="0"/>
              <a:t>Two-thirds of nations population and railroads</a:t>
            </a:r>
          </a:p>
          <a:p>
            <a:pPr lvl="1"/>
            <a:r>
              <a:rPr lang="en-US" dirty="0" smtClean="0"/>
              <a:t>90 percent of industrial output and equipped for mass production</a:t>
            </a:r>
          </a:p>
          <a:p>
            <a:r>
              <a:rPr lang="en-US" dirty="0" smtClean="0"/>
              <a:t>The Confederacy relied on King Cotton for materials, wealth, resources</a:t>
            </a:r>
          </a:p>
          <a:p>
            <a:r>
              <a:rPr lang="en-US" dirty="0" smtClean="0"/>
              <a:t>Republican instituted a neomercantilist program of government assisted economic development</a:t>
            </a:r>
          </a:p>
          <a:p>
            <a:pPr lvl="1"/>
            <a:r>
              <a:rPr lang="en-US" dirty="0" smtClean="0"/>
              <a:t>High tariffs</a:t>
            </a:r>
          </a:p>
          <a:p>
            <a:pPr lvl="1"/>
            <a:r>
              <a:rPr lang="en-US" dirty="0" smtClean="0"/>
              <a:t>Free land and Homestead Act of 1862</a:t>
            </a:r>
          </a:p>
          <a:p>
            <a:pPr lvl="1"/>
            <a:r>
              <a:rPr lang="en-US" dirty="0" smtClean="0"/>
              <a:t>Nationally financed transportation system </a:t>
            </a:r>
          </a:p>
          <a:p>
            <a:r>
              <a:rPr lang="en-US" dirty="0" smtClean="0"/>
              <a:t>New industries popped up as well: cattle, shoes, steel, coal, railroads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683939"/>
            <a:ext cx="4270375" cy="3010947"/>
          </a:xfrm>
        </p:spPr>
      </p:pic>
    </p:spTree>
    <p:extLst>
      <p:ext uri="{BB962C8B-B14F-4D97-AF65-F5344CB8AC3E}">
        <p14:creationId xmlns:p14="http://schemas.microsoft.com/office/powerpoint/2010/main" val="10221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North financed the war in three ways</a:t>
            </a:r>
          </a:p>
          <a:p>
            <a:pPr lvl="1"/>
            <a:r>
              <a:rPr lang="en-US" dirty="0" smtClean="0"/>
              <a:t>Increased tariffs and taxes on on businesses</a:t>
            </a:r>
          </a:p>
          <a:p>
            <a:pPr lvl="1"/>
            <a:r>
              <a:rPr lang="en-US" dirty="0" smtClean="0"/>
              <a:t>Interest paying bonds</a:t>
            </a:r>
          </a:p>
          <a:p>
            <a:pPr lvl="1"/>
            <a:r>
              <a:rPr lang="en-US" dirty="0" smtClean="0"/>
              <a:t>Printing 150 million “greenbacks”</a:t>
            </a:r>
          </a:p>
          <a:p>
            <a:r>
              <a:rPr lang="en-US" dirty="0" smtClean="0"/>
              <a:t>The South left most of the finance up to the states but did finance in some ways </a:t>
            </a:r>
          </a:p>
          <a:p>
            <a:pPr lvl="1"/>
            <a:r>
              <a:rPr lang="en-US" dirty="0" smtClean="0"/>
              <a:t>30 percent from borrowing</a:t>
            </a:r>
          </a:p>
          <a:p>
            <a:pPr lvl="1"/>
            <a:r>
              <a:rPr lang="en-US" dirty="0" smtClean="0"/>
              <a:t>60 percent from printing paper which caused massive inflation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82" y="2638425"/>
            <a:ext cx="3465034" cy="4100291"/>
          </a:xfrm>
        </p:spPr>
      </p:pic>
    </p:spTree>
    <p:extLst>
      <p:ext uri="{BB962C8B-B14F-4D97-AF65-F5344CB8AC3E}">
        <p14:creationId xmlns:p14="http://schemas.microsoft.com/office/powerpoint/2010/main" val="15621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71514"/>
          </a:xfrm>
        </p:spPr>
        <p:txBody>
          <a:bodyPr/>
          <a:lstStyle/>
          <a:p>
            <a:r>
              <a:rPr lang="en-US" dirty="0" smtClean="0"/>
              <a:t>First and second Battles of Bull Run (1861): led by Stonewall Jackson were routes by the Confederacy.</a:t>
            </a:r>
          </a:p>
          <a:p>
            <a:pPr lvl="1"/>
            <a:r>
              <a:rPr lang="en-US" dirty="0" smtClean="0"/>
              <a:t> showed that this war was going to be long, tough, bloody. </a:t>
            </a:r>
          </a:p>
          <a:p>
            <a:r>
              <a:rPr lang="en-US" dirty="0" smtClean="0"/>
              <a:t>Antietam</a:t>
            </a:r>
            <a:r>
              <a:rPr lang="en-US" dirty="0" smtClean="0">
                <a:sym typeface="Wingdings"/>
              </a:rPr>
              <a:t>(1862): south moved into Maryland and McClellan ordered attack at Antietam Creek.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Union victory but bloodiest single day in U.S. military history </a:t>
            </a:r>
          </a:p>
          <a:p>
            <a:r>
              <a:rPr lang="en-US" dirty="0" smtClean="0"/>
              <a:t>Vicksburg (1863): Grant takes Vicksburg and splits the Confederacy in two</a:t>
            </a:r>
          </a:p>
          <a:p>
            <a:pPr lvl="1"/>
            <a:r>
              <a:rPr lang="en-US" dirty="0" smtClean="0"/>
              <a:t>First decisive victory of the union, and forced the Confederacy to attack up north </a:t>
            </a:r>
          </a:p>
          <a:p>
            <a:r>
              <a:rPr lang="en-US" dirty="0" smtClean="0"/>
              <a:t>Gettysburg (1863):  union  victory that changed the tide of the war </a:t>
            </a:r>
          </a:p>
          <a:p>
            <a:pPr lvl="1"/>
            <a:r>
              <a:rPr lang="en-US" dirty="0">
                <a:hlinkClick r:id="rId2"/>
              </a:rPr>
              <a:t>http://www.pbs.org/kenburns/civil-war/watch-videos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Antietam</a:t>
            </a:r>
            <a:br>
              <a:rPr lang="en-US" dirty="0" smtClean="0"/>
            </a:br>
            <a:r>
              <a:rPr lang="en-US" sz="1800" dirty="0" smtClean="0"/>
              <a:t>union: 12,400 casualties Confederacy: 10,300 </a:t>
            </a:r>
            <a:r>
              <a:rPr lang="en-US" sz="1800" dirty="0" err="1" smtClean="0"/>
              <a:t>casualities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5" y="2307791"/>
            <a:ext cx="5003800" cy="435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285196"/>
            <a:ext cx="5610432" cy="45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Vicksburg</a:t>
            </a:r>
            <a:br>
              <a:rPr lang="en-US" dirty="0" smtClean="0"/>
            </a:br>
            <a:r>
              <a:rPr lang="en-US" sz="1800" dirty="0" smtClean="0"/>
              <a:t>Union casualties:10,142 Confederacy Casualties: 19,091 </a:t>
            </a:r>
            <a:r>
              <a:rPr lang="en-US" sz="1800" dirty="0" err="1" smtClean="0"/>
              <a:t>aprx</a:t>
            </a:r>
            <a:r>
              <a:rPr lang="en-US" sz="1800" dirty="0" smtClean="0"/>
              <a:t>: </a:t>
            </a:r>
            <a:r>
              <a:rPr lang="en-US" sz="1800" dirty="0" smtClean="0"/>
              <a:t>15,000 POWS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7" y="2319667"/>
            <a:ext cx="5454983" cy="4283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18" y="2319667"/>
            <a:ext cx="5261586" cy="41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27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54</TotalTime>
  <Words>581</Words>
  <Application>Microsoft Macintosh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Gill Sans MT</vt:lpstr>
      <vt:lpstr>Wingdings</vt:lpstr>
      <vt:lpstr>Arial</vt:lpstr>
      <vt:lpstr>Parcel</vt:lpstr>
      <vt:lpstr>The Civil War: part 1</vt:lpstr>
      <vt:lpstr>The beginning: fort Sumter</vt:lpstr>
      <vt:lpstr>Mobilizing armies</vt:lpstr>
      <vt:lpstr>Mobilizing civilians</vt:lpstr>
      <vt:lpstr>Mobilizing resources</vt:lpstr>
      <vt:lpstr>Financing the war</vt:lpstr>
      <vt:lpstr>The big battles</vt:lpstr>
      <vt:lpstr>Antietam union: 12,400 casualties Confederacy: 10,300 casualities </vt:lpstr>
      <vt:lpstr>Vicksburg Union casualties:10,142 Confederacy Casualties: 19,091 aprx: 15,000 POWS</vt:lpstr>
      <vt:lpstr>Gettysburg union casualties: 23,049 confederate casualites:28,063</vt:lpstr>
      <vt:lpstr>Emancipation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War: part 1</dc:title>
  <dc:creator>Microsoft Office User</dc:creator>
  <cp:lastModifiedBy>Microsoft Office User</cp:lastModifiedBy>
  <cp:revision>8</cp:revision>
  <dcterms:created xsi:type="dcterms:W3CDTF">2018-02-23T15:42:55Z</dcterms:created>
  <dcterms:modified xsi:type="dcterms:W3CDTF">2018-02-23T19:46:37Z</dcterms:modified>
</cp:coreProperties>
</file>