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176"/>
    <p:restoredTop sz="93023"/>
  </p:normalViewPr>
  <p:slideViewPr>
    <p:cSldViewPr snapToGrid="0" snapToObjects="1">
      <p:cViewPr varScale="1">
        <p:scale>
          <a:sx n="105" d="100"/>
          <a:sy n="105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AF08F8-D407-3449-88FC-8E726CD795D5}" type="datetimeFigureOut">
              <a:rPr lang="en-US" smtClean="0"/>
              <a:t>2/26/18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16B1A-7100-5F40-9671-E783A570F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87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16B1A-7100-5F40-9671-E783A570FF7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61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2/26/18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eg"/><Relationship Id="rId5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Relationship Id="rId3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Civil war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21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29244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smtClean="0"/>
              <a:t>North looks to end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15043"/>
            <a:ext cx="9601200" cy="4583875"/>
          </a:xfrm>
        </p:spPr>
        <p:txBody>
          <a:bodyPr/>
          <a:lstStyle/>
          <a:p>
            <a:r>
              <a:rPr lang="en-US" dirty="0" smtClean="0"/>
              <a:t>The enlistment of African American soldiers help swing numbers to the north's advantage. </a:t>
            </a:r>
          </a:p>
          <a:p>
            <a:r>
              <a:rPr lang="en-US" dirty="0" smtClean="0"/>
              <a:t>In May of 1864 General Ulysses S. Grant ordered two major offensives </a:t>
            </a:r>
          </a:p>
          <a:p>
            <a:pPr lvl="1"/>
            <a:r>
              <a:rPr lang="en-US" dirty="0" smtClean="0"/>
              <a:t>Set out to destroy Robert E. Lee’s force in Virginia (Grant) </a:t>
            </a:r>
          </a:p>
          <a:p>
            <a:pPr lvl="1"/>
            <a:r>
              <a:rPr lang="en-US" dirty="0" smtClean="0"/>
              <a:t>Invade Georgia and take the city of Atlanta (William Tecumseh Sherman) </a:t>
            </a:r>
          </a:p>
          <a:p>
            <a:r>
              <a:rPr lang="en-US" dirty="0" smtClean="0"/>
              <a:t>These were going to be aggressive, brutal, and forceful battles with the hope of finally crushing the Confederacy.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782" y="4037610"/>
            <a:ext cx="5554739" cy="27313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677" y="4120738"/>
            <a:ext cx="2928999" cy="2768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665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59873"/>
          </a:xfrm>
        </p:spPr>
        <p:txBody>
          <a:bodyPr/>
          <a:lstStyle/>
          <a:p>
            <a:r>
              <a:rPr lang="en-US" dirty="0" smtClean="0"/>
              <a:t>The Election of 1864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45673"/>
            <a:ext cx="9601200" cy="4619501"/>
          </a:xfrm>
        </p:spPr>
        <p:txBody>
          <a:bodyPr/>
          <a:lstStyle/>
          <a:p>
            <a:r>
              <a:rPr lang="en-US" dirty="0" smtClean="0"/>
              <a:t>The Republicans: Abraham Lincoln</a:t>
            </a:r>
          </a:p>
          <a:p>
            <a:pPr lvl="1"/>
            <a:r>
              <a:rPr lang="en-US" dirty="0" smtClean="0"/>
              <a:t>Supported Lincoln and his war strategy to create a confederate surrender and push for an anti-slavery constitutional amendment. </a:t>
            </a:r>
          </a:p>
          <a:p>
            <a:r>
              <a:rPr lang="en-US" dirty="0" smtClean="0"/>
              <a:t>The Democrats: George B. McClellan</a:t>
            </a:r>
          </a:p>
          <a:p>
            <a:pPr lvl="1"/>
            <a:r>
              <a:rPr lang="en-US" dirty="0" smtClean="0"/>
              <a:t>War Democrats: vowed to continue fighting until the rebellion ended</a:t>
            </a:r>
          </a:p>
          <a:p>
            <a:pPr lvl="1"/>
            <a:r>
              <a:rPr lang="en-US" dirty="0" smtClean="0"/>
              <a:t>Peace Democrats: called for a convention to negotiate peace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471" y="4007920"/>
            <a:ext cx="2267033" cy="27988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512" y="3997623"/>
            <a:ext cx="28956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336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9868"/>
          </a:xfrm>
        </p:spPr>
        <p:txBody>
          <a:bodyPr/>
          <a:lstStyle/>
          <a:p>
            <a:r>
              <a:rPr lang="en-US" dirty="0" smtClean="0"/>
              <a:t>Atlanta 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40675"/>
            <a:ext cx="9601200" cy="4476998"/>
          </a:xfrm>
        </p:spPr>
        <p:txBody>
          <a:bodyPr/>
          <a:lstStyle/>
          <a:p>
            <a:r>
              <a:rPr lang="en-US" dirty="0" smtClean="0"/>
              <a:t>September 2, 1864 after a long campaign Sherman eventually gained position and the confederacy abandoned the city. </a:t>
            </a:r>
          </a:p>
          <a:p>
            <a:r>
              <a:rPr lang="en-US" dirty="0" smtClean="0"/>
              <a:t>Sherman then drove south </a:t>
            </a:r>
          </a:p>
          <a:p>
            <a:pPr lvl="1"/>
            <a:r>
              <a:rPr lang="en-US" dirty="0" smtClean="0"/>
              <a:t>Sherman’s March to the Sea</a:t>
            </a:r>
          </a:p>
          <a:p>
            <a:r>
              <a:rPr lang="en-US" dirty="0" smtClean="0"/>
              <a:t>This was a demonstration of union power and took on a scorched earth policy. </a:t>
            </a:r>
          </a:p>
          <a:p>
            <a:pPr lvl="1"/>
            <a:r>
              <a:rPr lang="en-US" dirty="0" smtClean="0"/>
              <a:t>“War is cruelty. There is no use trying to reform it. The crueler it is, the sooner it will be over” </a:t>
            </a:r>
          </a:p>
          <a:p>
            <a:pPr lvl="1"/>
            <a:r>
              <a:rPr lang="en-US" dirty="0" smtClean="0"/>
              <a:t>“I will show no symptoms of tiring until the south begs for mercy” </a:t>
            </a:r>
          </a:p>
          <a:p>
            <a:r>
              <a:rPr lang="en-US" dirty="0" smtClean="0"/>
              <a:t>The fall of Atlanta helped Abraham Lincoln win office in 1864 with running mate Andrew Johnson (Democrat)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517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526" y="-1"/>
            <a:ext cx="5760027" cy="37971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404" y="0"/>
            <a:ext cx="5244432" cy="40613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239" y="3467100"/>
            <a:ext cx="2400300" cy="33909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4268" y="3884934"/>
            <a:ext cx="3795404" cy="2973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50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 of the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With Sherman’s march and Grant’s war of attrition in Virginia the confederacy was exposed</a:t>
            </a:r>
          </a:p>
          <a:p>
            <a:pPr lvl="1"/>
            <a:r>
              <a:rPr lang="en-US" dirty="0" smtClean="0"/>
              <a:t>Rising class resentment </a:t>
            </a:r>
          </a:p>
          <a:p>
            <a:pPr lvl="1"/>
            <a:r>
              <a:rPr lang="en-US" dirty="0" smtClean="0"/>
              <a:t>Angered by slave owner’s exemptions </a:t>
            </a:r>
          </a:p>
          <a:p>
            <a:r>
              <a:rPr lang="en-US" dirty="0" smtClean="0"/>
              <a:t>In April of 1865 Grant took Richmond and cut off an escape route to North Carolina </a:t>
            </a:r>
          </a:p>
          <a:p>
            <a:r>
              <a:rPr lang="en-US" dirty="0" smtClean="0"/>
              <a:t>April 9, 1865 Lee surrendered at Appomattox Court House in Virginia </a:t>
            </a:r>
          </a:p>
          <a:p>
            <a:pPr lvl="1"/>
            <a:r>
              <a:rPr lang="en-US" dirty="0" smtClean="0"/>
              <a:t>260,000 Confederate soldiers dead</a:t>
            </a:r>
          </a:p>
          <a:p>
            <a:pPr lvl="1"/>
            <a:r>
              <a:rPr lang="en-US" dirty="0" smtClean="0"/>
              <a:t>360,000 Union soldiers dead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386" y="2023816"/>
            <a:ext cx="3695228" cy="3221538"/>
          </a:xfr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076" y="3767328"/>
            <a:ext cx="2712923" cy="321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017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Now what? </a:t>
            </a:r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2551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44</TotalTime>
  <Words>313</Words>
  <Application>Microsoft Macintosh PowerPoint</Application>
  <PresentationFormat>Widescreen</PresentationFormat>
  <Paragraphs>31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Franklin Gothic Book</vt:lpstr>
      <vt:lpstr>Crop</vt:lpstr>
      <vt:lpstr>Civil war part 2</vt:lpstr>
      <vt:lpstr>The North looks to end it</vt:lpstr>
      <vt:lpstr>The Election of 1864 </vt:lpstr>
      <vt:lpstr>Atlanta Falls</vt:lpstr>
      <vt:lpstr>PowerPoint Presentation</vt:lpstr>
      <vt:lpstr>The End of the War</vt:lpstr>
      <vt:lpstr>Now what? 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war part 2</dc:title>
  <dc:creator>Microsoft Office User</dc:creator>
  <cp:lastModifiedBy>Microsoft Office User</cp:lastModifiedBy>
  <cp:revision>4</cp:revision>
  <dcterms:created xsi:type="dcterms:W3CDTF">2018-02-26T14:44:13Z</dcterms:created>
  <dcterms:modified xsi:type="dcterms:W3CDTF">2018-02-26T19:34:45Z</dcterms:modified>
</cp:coreProperties>
</file>