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February 29, 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29,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29,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29,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29,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29,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29,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29,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29,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29,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29,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29,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619582"/>
            <a:ext cx="7024744" cy="58860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During the War 1914-1918 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3492" y="1425040"/>
            <a:ext cx="6777317" cy="4407590"/>
          </a:xfrm>
        </p:spPr>
        <p:txBody>
          <a:bodyPr>
            <a:noAutofit/>
          </a:bodyPr>
          <a:lstStyle/>
          <a:p>
            <a:r>
              <a:rPr lang="en-US" sz="2800" dirty="0" smtClean="0"/>
              <a:t>Label France, Germany, Austria-Hungary, Russian Empire, Switzerland, Belgium, Netherlands, Italy, Ottoman Empire</a:t>
            </a:r>
          </a:p>
          <a:p>
            <a:r>
              <a:rPr lang="en-US" sz="2800" dirty="0" smtClean="0"/>
              <a:t>Label the Western Front, Italian Front, and Eastern Front</a:t>
            </a:r>
          </a:p>
          <a:p>
            <a:r>
              <a:rPr lang="en-US" sz="2800" dirty="0" smtClean="0"/>
              <a:t>Label the Battle of Somme, Battle of Verdun, Battle of Marne, Battle of </a:t>
            </a:r>
            <a:r>
              <a:rPr lang="en-US" sz="2800" dirty="0" err="1" smtClean="0"/>
              <a:t>Tannenberg</a:t>
            </a:r>
            <a:r>
              <a:rPr lang="en-US" sz="2800" dirty="0" smtClean="0"/>
              <a:t>, Battle of Gallipoli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9549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13</TotalTime>
  <Words>60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During the War 1914-1918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During the War 1914-1918 (p.110)</dc:title>
  <dc:creator>DCSD</dc:creator>
  <cp:lastModifiedBy>Douglas County Schools</cp:lastModifiedBy>
  <cp:revision>2</cp:revision>
  <dcterms:created xsi:type="dcterms:W3CDTF">2013-04-15T12:53:38Z</dcterms:created>
  <dcterms:modified xsi:type="dcterms:W3CDTF">2016-02-29T14:12:46Z</dcterms:modified>
</cp:coreProperties>
</file>