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Source Code Pro"/>
      <p:regular r:id="rId9"/>
      <p:bold r:id="rId10"/>
    </p:embeddedFont>
    <p:embeddedFont>
      <p:font typeface="Average"/>
      <p:regular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font" Target="fonts/SourceCodePro-bold.fntdata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Enlightenment Argument Piece </a:t>
            </a:r>
            <a:endParaRPr/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500"/>
              <a:buFont typeface="Source Code Pro"/>
              <a:buChar char="-"/>
            </a:pPr>
            <a:r>
              <a:rPr lang="en" sz="1500">
                <a:solidFill>
                  <a:srgbClr val="F3F3F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We have learned about a variety of Enlightenment thinkers that offered a variety of perspectives on human kind, government, and social structures. </a:t>
            </a:r>
            <a:endParaRPr sz="1500">
              <a:solidFill>
                <a:srgbClr val="F3F3F3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Source Code Pro"/>
              <a:buChar char="-"/>
            </a:pPr>
            <a:r>
              <a:rPr lang="en" sz="1500">
                <a:solidFill>
                  <a:srgbClr val="F3F3F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Today, you are going to synthesize the information to answer ONE of the following questions</a:t>
            </a:r>
            <a:r>
              <a:rPr lang="en" sz="1700">
                <a:solidFill>
                  <a:srgbClr val="F3F3F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: </a:t>
            </a:r>
            <a:endParaRPr sz="1700">
              <a:solidFill>
                <a:srgbClr val="F3F3F3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Source Code Pro"/>
              <a:buChar char="-"/>
            </a:pPr>
            <a:r>
              <a:rPr b="1" lang="en" sz="1700" u="sng">
                <a:solidFill>
                  <a:srgbClr val="F3F3F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What was the main idea of the philosophes?</a:t>
            </a:r>
            <a:endParaRPr b="1" sz="1700" u="sng">
              <a:solidFill>
                <a:srgbClr val="F3F3F3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F3F3F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OR</a:t>
            </a:r>
            <a:endParaRPr b="1" sz="1700">
              <a:solidFill>
                <a:srgbClr val="F3F3F3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36550" lvl="0" marL="457200" rtl="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700"/>
              <a:buFont typeface="Source Code Pro"/>
              <a:buChar char="-"/>
            </a:pPr>
            <a:r>
              <a:rPr b="1" lang="en" sz="1700" u="sng">
                <a:solidFill>
                  <a:srgbClr val="F3F3F3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Which Enlightenment thinker had the greatest influence on the United States? Why?</a:t>
            </a:r>
            <a:endParaRPr b="1" sz="1700" u="sng">
              <a:solidFill>
                <a:srgbClr val="F3F3F3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Components of an Argument</a:t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Thesis: the answer to the question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Evidence: how you justify your idea </a:t>
            </a:r>
            <a:endParaRPr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This is SPECIFIC class evidence, primary sources, etc.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Commentary: HOW and WHY your evidence proves your argument 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does your evidence prove your thesis? 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Why does it matter?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Components of an Argument</a:t>
            </a:r>
            <a:endParaRPr/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How do we argue a main idea?</a:t>
            </a:r>
            <a:endParaRPr sz="1800"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 sz="1800"/>
          </a:p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How do we argue influence?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Format 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r>
              <a:rPr lang="en"/>
              <a:t> paragraph: last sentence should be your thesis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Body paragraph(s): this is your argument, evidence and commentary should be located here.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Conclusion paragraph: restate your thesis and provide a “so what”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should be ONE PAGE!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