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76"/>
    <p:restoredTop sz="92969"/>
  </p:normalViewPr>
  <p:slideViewPr>
    <p:cSldViewPr snapToGrid="0" snapToObjects="1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HrombDUtOY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Final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Hitler’s attempt to wipe out an entire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“The road to Auschwitz was built by hate, but paved with indifference”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What does this quote mean? 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What do you know about the Holocaust?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What do you want to know about the Holocaust?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7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Holocaust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systematic and state sponsored persecution and murder of approximately six million Jews by the Nazi regime. </a:t>
            </a:r>
          </a:p>
          <a:p>
            <a:r>
              <a:rPr lang="en-US" dirty="0" smtClean="0"/>
              <a:t>Targeted other groups for perceived “racial inferiority” including Roma (gypsies), the disabled, Poles, Russians, and homosexuals. </a:t>
            </a:r>
          </a:p>
          <a:p>
            <a:r>
              <a:rPr lang="en-US" dirty="0" smtClean="0"/>
              <a:t>But why and how did this happen? </a:t>
            </a:r>
            <a:endParaRPr lang="en-US" dirty="0"/>
          </a:p>
          <a:p>
            <a:pPr lvl="1"/>
            <a:r>
              <a:rPr lang="en-US" dirty="0" smtClean="0"/>
              <a:t>Not such an easy answer, more a question of human nature.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this happen?</a:t>
            </a:r>
            <a:endParaRPr lang="en-US" dirty="0"/>
          </a:p>
        </p:txBody>
      </p:sp>
      <p:pic>
        <p:nvPicPr>
          <p:cNvPr id="7" name="Content Placeholder 6" descr="EwigerJudeFilm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9" b="1396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Hitler (and the Nazi party as a whole) believed the Jews were to blame for German down fall after WWI. </a:t>
            </a:r>
          </a:p>
          <a:p>
            <a:r>
              <a:rPr lang="en-US" dirty="0" smtClean="0"/>
              <a:t>Jewish community was generally wealthy and affluent (doctors, lawyers, merchants) who were not as devastated by the Treaty of Versailles and the Depression as others. </a:t>
            </a:r>
          </a:p>
          <a:p>
            <a:r>
              <a:rPr lang="en-US" dirty="0" smtClean="0"/>
              <a:t>Racial superiority: Believed in the pure Aryan race.</a:t>
            </a:r>
          </a:p>
          <a:p>
            <a:pPr lvl="1"/>
            <a:r>
              <a:rPr lang="en-US" dirty="0"/>
              <a:t>This is a difficult thing to understand/justify. </a:t>
            </a:r>
            <a:endParaRPr lang="en-US" dirty="0" smtClean="0"/>
          </a:p>
          <a:p>
            <a:pPr lvl="1"/>
            <a:r>
              <a:rPr lang="en-US" dirty="0" smtClean="0"/>
              <a:t>Historical basis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a question of man’s desire/need to blame. Germany suffered greatly in WWI and the Treaty of Versailles, Hitler used the Jewish community as a target to blame all the nation’s troubles on. </a:t>
            </a:r>
          </a:p>
          <a:p>
            <a:r>
              <a:rPr lang="en-US" dirty="0" smtClean="0"/>
              <a:t>People like to have a central figure/group/object to blame struggles on- Hitler acted on this desire. </a:t>
            </a:r>
            <a:endParaRPr lang="en-US" dirty="0"/>
          </a:p>
        </p:txBody>
      </p:sp>
      <p:pic>
        <p:nvPicPr>
          <p:cNvPr id="5" name="Content Placeholder 4" descr="__750857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5" r="140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6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happen?</a:t>
            </a:r>
            <a:endParaRPr lang="en-US" dirty="0"/>
          </a:p>
        </p:txBody>
      </p:sp>
      <p:pic>
        <p:nvPicPr>
          <p:cNvPr id="5" name="Content Placeholder 4" descr="f187cf1d621a8018f482c20eeed71cb4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" b="2778"/>
          <a:stretch>
            <a:fillRect/>
          </a:stretch>
        </p:blipFill>
        <p:spPr>
          <a:xfrm>
            <a:off x="685800" y="2209801"/>
            <a:ext cx="2133534" cy="21335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was NOT an inevitable act, it was a long deliberate and carefully executed mass genocide. </a:t>
            </a:r>
          </a:p>
          <a:p>
            <a:r>
              <a:rPr lang="en-US" dirty="0" smtClean="0"/>
              <a:t>The Nuremberg Laws 1935: took away Jewish rights in Germany </a:t>
            </a:r>
          </a:p>
          <a:p>
            <a:pPr lvl="1"/>
            <a:r>
              <a:rPr lang="en-US" dirty="0" smtClean="0"/>
              <a:t>Enforced curfews </a:t>
            </a:r>
          </a:p>
          <a:p>
            <a:pPr lvl="1"/>
            <a:r>
              <a:rPr lang="en-US" dirty="0" smtClean="0"/>
              <a:t>Had to wear the yellow star</a:t>
            </a:r>
          </a:p>
          <a:p>
            <a:pPr lvl="1"/>
            <a:r>
              <a:rPr lang="en-US" dirty="0" smtClean="0"/>
              <a:t>Zoning areas for housing</a:t>
            </a:r>
          </a:p>
          <a:p>
            <a:pPr lvl="1"/>
            <a:r>
              <a:rPr lang="en-US" dirty="0" smtClean="0"/>
              <a:t>Prohibitive employment</a:t>
            </a:r>
          </a:p>
          <a:p>
            <a:pPr lvl="1"/>
            <a:r>
              <a:rPr lang="en-US" dirty="0" smtClean="0"/>
              <a:t>Marriage restrictions  </a:t>
            </a:r>
          </a:p>
        </p:txBody>
      </p:sp>
      <p:pic>
        <p:nvPicPr>
          <p:cNvPr id="6" name="Picture 5" descr="hqdefau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59" y="4278044"/>
            <a:ext cx="3439941" cy="257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648" y="2292929"/>
            <a:ext cx="36576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November 9, 1938 “</a:t>
            </a:r>
            <a:r>
              <a:rPr lang="en-US" dirty="0" err="1" smtClean="0"/>
              <a:t>Kristallnacht</a:t>
            </a:r>
            <a:r>
              <a:rPr lang="en-US" dirty="0" smtClean="0"/>
              <a:t>” or The Night of Broken Glass.</a:t>
            </a:r>
          </a:p>
          <a:p>
            <a:pPr lvl="1"/>
            <a:r>
              <a:rPr lang="en-US" dirty="0" smtClean="0"/>
              <a:t>Organized destruction of Jewish homes and businesses in Munich after a German officials assassination </a:t>
            </a:r>
          </a:p>
          <a:p>
            <a:pPr lvl="1"/>
            <a:r>
              <a:rPr lang="en-US" dirty="0" smtClean="0"/>
              <a:t>Thousands of homes and businesses destroyed, with Jews forced to pay the damages.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HrombDUtOYY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world-war-ii-kristallnacht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r="17154"/>
          <a:stretch>
            <a:fillRect/>
          </a:stretch>
        </p:blipFill>
        <p:spPr>
          <a:xfrm>
            <a:off x="4343400" y="1880523"/>
            <a:ext cx="2818747" cy="2818747"/>
          </a:xfrm>
        </p:spPr>
      </p:pic>
      <p:pic>
        <p:nvPicPr>
          <p:cNvPr id="6" name="Picture 5" descr="Second-world-war-The-shat-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76" y="4699270"/>
            <a:ext cx="3520224" cy="215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 Jews were rounded up into caged ghettos in cities and eventually transported to labor and death camps. </a:t>
            </a:r>
          </a:p>
          <a:p>
            <a:r>
              <a:rPr lang="en-US" dirty="0" smtClean="0"/>
              <a:t>But how did Hitler manage to convince his own secret police to carry out these acts? What was the justification?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356</TotalTime>
  <Words>394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Calisto MT</vt:lpstr>
      <vt:lpstr>Wingdings</vt:lpstr>
      <vt:lpstr>Folio</vt:lpstr>
      <vt:lpstr>The Final Solution</vt:lpstr>
      <vt:lpstr>“The road to Auschwitz was built by hate, but paved with indifference”</vt:lpstr>
      <vt:lpstr>The Holocaust </vt:lpstr>
      <vt:lpstr>Why did this happen?</vt:lpstr>
      <vt:lpstr>Why did this happen?</vt:lpstr>
      <vt:lpstr>How did this happen?</vt:lpstr>
      <vt:lpstr>How did this happen?</vt:lpstr>
      <vt:lpstr>PowerPoint Presentation</vt:lpstr>
    </vt:vector>
  </TitlesOfParts>
  <Company>DCSDK12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Final Solution</dc:title>
  <dc:creator>Douglas County Schools</dc:creator>
  <cp:lastModifiedBy>Microsoft Office User</cp:lastModifiedBy>
  <cp:revision>13</cp:revision>
  <dcterms:created xsi:type="dcterms:W3CDTF">2016-04-20T16:14:28Z</dcterms:created>
  <dcterms:modified xsi:type="dcterms:W3CDTF">2018-04-06T15:47:37Z</dcterms:modified>
</cp:coreProperties>
</file>