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0244488-924C-4446-8F5D-15DBD2C8F58E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58655491-C3F2-274E-B7EC-2A7E85E6E7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the Renaissance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fall of Rome, society was in a chaotic period of transition (the Dark Ages).</a:t>
            </a:r>
          </a:p>
          <a:p>
            <a:r>
              <a:rPr lang="en-US" dirty="0" smtClean="0"/>
              <a:t>Power was everything, and kings as well as the Church looked to take as much as they could. </a:t>
            </a:r>
          </a:p>
          <a:p>
            <a:r>
              <a:rPr lang="en-US" dirty="0" smtClean="0"/>
              <a:t>Around 1000 C.E. things start to change.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6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Kings began to centralize their power and control bigger pieces of land. </a:t>
            </a:r>
          </a:p>
          <a:p>
            <a:r>
              <a:rPr lang="en-US" dirty="0" smtClean="0"/>
              <a:t>Trade picked up and new routes were formed. </a:t>
            </a:r>
          </a:p>
          <a:p>
            <a:r>
              <a:rPr lang="en-US" dirty="0" smtClean="0"/>
              <a:t>Banking systems were started. </a:t>
            </a:r>
          </a:p>
          <a:p>
            <a:r>
              <a:rPr lang="en-US" dirty="0" smtClean="0"/>
              <a:t>Learning became a priority again, reading and writing began to become common for all people. </a:t>
            </a:r>
            <a:endParaRPr lang="en-US" dirty="0"/>
          </a:p>
        </p:txBody>
      </p:sp>
      <p:pic>
        <p:nvPicPr>
          <p:cNvPr id="5" name="Content Placeholder 4" descr="Sala-delle-udienze-di-maria-maddalena-daustria-affreschi-di-matteo-rosselli-lunette-con-figure-storiche-femminilie-1618-Art-gender-and-the-Renaissa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9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19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Renaissance means “rebirth” </a:t>
            </a:r>
          </a:p>
          <a:p>
            <a:pPr lvl="1"/>
            <a:r>
              <a:rPr lang="en-US" dirty="0" smtClean="0"/>
              <a:t>This was literally the rebirth of society. </a:t>
            </a:r>
          </a:p>
          <a:p>
            <a:pPr lvl="1"/>
            <a:r>
              <a:rPr lang="en-US" dirty="0" smtClean="0"/>
              <a:t>Brought back classic, Greco-Roman culture. They wanted to recreate the power and glory of Rome  </a:t>
            </a:r>
          </a:p>
          <a:p>
            <a:r>
              <a:rPr lang="en-US" dirty="0" smtClean="0"/>
              <a:t>People began to create new developments in art, science, literature, mathematics. </a:t>
            </a:r>
            <a:endParaRPr lang="en-US" dirty="0"/>
          </a:p>
        </p:txBody>
      </p:sp>
      <p:pic>
        <p:nvPicPr>
          <p:cNvPr id="5" name="Content Placeholder 4" descr="2087-004-264616B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b="13716"/>
          <a:stretch>
            <a:fillRect/>
          </a:stretch>
        </p:blipFill>
        <p:spPr>
          <a:xfrm>
            <a:off x="4823460" y="1936751"/>
            <a:ext cx="1994117" cy="2181910"/>
          </a:xfrm>
        </p:spPr>
      </p:pic>
      <p:pic>
        <p:nvPicPr>
          <p:cNvPr id="6" name="Picture 5" descr="Da_Vinci_Vitruve_Luc_Viat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03" y="1936751"/>
            <a:ext cx="2014797" cy="2739339"/>
          </a:xfrm>
          <a:prstGeom prst="rect">
            <a:avLst/>
          </a:prstGeom>
        </p:spPr>
      </p:pic>
      <p:pic>
        <p:nvPicPr>
          <p:cNvPr id="7" name="Picture 6" descr="firenz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4" y="3947050"/>
            <a:ext cx="4366425" cy="2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Renaissance began in Italy in the 1300s. It eventually spread and reached the peak in 1500s. </a:t>
            </a:r>
          </a:p>
          <a:p>
            <a:r>
              <a:rPr lang="en-US" dirty="0" smtClean="0"/>
              <a:t>Why Italy?</a:t>
            </a:r>
          </a:p>
          <a:p>
            <a:pPr lvl="1"/>
            <a:r>
              <a:rPr lang="en-US" dirty="0" smtClean="0"/>
              <a:t>Italy was the center of old Roman glory </a:t>
            </a:r>
          </a:p>
          <a:p>
            <a:pPr lvl="1"/>
            <a:r>
              <a:rPr lang="en-US" dirty="0" smtClean="0"/>
              <a:t>Italy’s cities survived the Middle Ages</a:t>
            </a:r>
          </a:p>
          <a:p>
            <a:pPr lvl="1"/>
            <a:r>
              <a:rPr lang="en-US" dirty="0" smtClean="0"/>
              <a:t>Wealthy merchants encouraged the arts </a:t>
            </a:r>
          </a:p>
          <a:p>
            <a:r>
              <a:rPr lang="en-US" dirty="0" smtClean="0"/>
              <a:t>Florence became the cultural hub of </a:t>
            </a:r>
            <a:r>
              <a:rPr lang="en-US" smtClean="0"/>
              <a:t>Renaissance Europe. </a:t>
            </a:r>
            <a:endParaRPr lang="en-US" dirty="0"/>
          </a:p>
        </p:txBody>
      </p:sp>
      <p:pic>
        <p:nvPicPr>
          <p:cNvPr id="5" name="Content Placeholder 4" descr="venice-golde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0" r="23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276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42</TotalTime>
  <Words>204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Travelogue</vt:lpstr>
      <vt:lpstr>Intro to the Renaissance</vt:lpstr>
      <vt:lpstr>Where we’ve been</vt:lpstr>
      <vt:lpstr>Changes in Society</vt:lpstr>
      <vt:lpstr>The Renaissance</vt:lpstr>
      <vt:lpstr>Italian Beginnings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Renaissance</dc:title>
  <dc:creator>Douglas County Schools</dc:creator>
  <cp:lastModifiedBy>Douglas County Schools</cp:lastModifiedBy>
  <cp:revision>4</cp:revision>
  <dcterms:created xsi:type="dcterms:W3CDTF">2018-01-04T21:19:58Z</dcterms:created>
  <dcterms:modified xsi:type="dcterms:W3CDTF">2018-01-08T14:20:02Z</dcterms:modified>
</cp:coreProperties>
</file>