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 ideas about society, politics, </a:t>
            </a:r>
            <a:r>
              <a:rPr lang="en-US" dirty="0" smtClean="0"/>
              <a:t>religion, and culture as  whole </a:t>
            </a:r>
            <a:r>
              <a:rPr lang="en-US" dirty="0" smtClean="0"/>
              <a:t>become reality?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61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Reason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successes of the Renaissance and its thinkers convinced educated Europeans of the power of human reason. </a:t>
            </a:r>
          </a:p>
          <a:p>
            <a:r>
              <a:rPr lang="en-US" dirty="0" smtClean="0"/>
              <a:t>NATURAL LAW: rules discoverable by reason. Used to understand social, economic, and political problems. </a:t>
            </a:r>
          </a:p>
          <a:p>
            <a:r>
              <a:rPr lang="en-US" dirty="0" smtClean="0"/>
              <a:t>Natural law can help explain aspects of humanity.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7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Enlightenment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Paris, France was the heart of the Enlightenment. </a:t>
            </a:r>
          </a:p>
          <a:p>
            <a:r>
              <a:rPr lang="en-US" dirty="0" smtClean="0"/>
              <a:t>Ideas spread quickly because of Printing Press. </a:t>
            </a:r>
          </a:p>
          <a:p>
            <a:r>
              <a:rPr lang="en-US" dirty="0" smtClean="0"/>
              <a:t>New ideas were discussed in informal social gatherings. </a:t>
            </a:r>
          </a:p>
          <a:p>
            <a:r>
              <a:rPr lang="en-US" dirty="0" smtClean="0"/>
              <a:t>Ideas spread SLOWLY: The Enlightenment took about 150-200 years to grow.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9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emergence of modern science, when developments in mathematics, physics, astronomy, biology, and chemistry. </a:t>
            </a:r>
          </a:p>
          <a:p>
            <a:r>
              <a:rPr lang="en-US" dirty="0" smtClean="0"/>
              <a:t>This eventually transformed views of society and nature.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17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91</TotalTime>
  <Words>146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Capital</vt:lpstr>
      <vt:lpstr>The Enlightenment</vt:lpstr>
      <vt:lpstr>The Age of Reason</vt:lpstr>
      <vt:lpstr>The Enlightenment Spreads</vt:lpstr>
      <vt:lpstr>The Scientific Revolution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Douglas County Schools</dc:creator>
  <cp:lastModifiedBy>Douglas County Schools</cp:lastModifiedBy>
  <cp:revision>5</cp:revision>
  <dcterms:created xsi:type="dcterms:W3CDTF">2015-11-11T18:30:33Z</dcterms:created>
  <dcterms:modified xsi:type="dcterms:W3CDTF">2015-11-12T14:12:43Z</dcterms:modified>
</cp:coreProperties>
</file>