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49E04-4237-E34A-B258-C8801B2239F8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EFA7B9E-D7F5-2E4F-B413-D16D7C0ECE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4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Manifest Destiny accomplished: “from sea to shining sea</a:t>
            </a:r>
            <a:r>
              <a:rPr lang="en-US" dirty="0" smtClean="0"/>
              <a:t>”, explosion of patriotism. </a:t>
            </a:r>
            <a:endParaRPr lang="en-US" dirty="0" smtClean="0"/>
          </a:p>
          <a:p>
            <a:r>
              <a:rPr lang="en-US" dirty="0" smtClean="0"/>
              <a:t>1849: California Gold Rush and </a:t>
            </a:r>
            <a:r>
              <a:rPr lang="en-US" dirty="0"/>
              <a:t>t</a:t>
            </a:r>
            <a:r>
              <a:rPr lang="en-US" dirty="0" smtClean="0"/>
              <a:t>he 49ers brought huge profit into the states, eventually leading to the wheat rush </a:t>
            </a:r>
          </a:p>
          <a:p>
            <a:r>
              <a:rPr lang="en-US" dirty="0" smtClean="0"/>
              <a:t>Expanded trade with Asia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83" y="1864194"/>
            <a:ext cx="3491806" cy="26654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29" y="3556000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Wilmot Proviso: slavery should not be allowed in any territory won in the war </a:t>
            </a:r>
          </a:p>
          <a:p>
            <a:r>
              <a:rPr lang="en-US" dirty="0" smtClean="0"/>
              <a:t>Free-Soil Movement: slavery threatened the general and equal distribution of land </a:t>
            </a:r>
          </a:p>
          <a:p>
            <a:r>
              <a:rPr lang="en-US" dirty="0" smtClean="0"/>
              <a:t>Squatter Sovereignty: Congress would allow settlers in each territory to determine its status as free or slave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86" y="2010878"/>
            <a:ext cx="2540000" cy="29068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89" y="2010878"/>
            <a:ext cx="2141355" cy="29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Compromise of 1850</a:t>
            </a:r>
          </a:p>
          <a:p>
            <a:pPr lvl="1"/>
            <a:r>
              <a:rPr lang="en-US" dirty="0" smtClean="0"/>
              <a:t>Support of fugitive slave act (no trial by jury)</a:t>
            </a:r>
          </a:p>
          <a:p>
            <a:pPr lvl="1"/>
            <a:r>
              <a:rPr lang="en-US" dirty="0" smtClean="0"/>
              <a:t>Admitted California as a free state </a:t>
            </a:r>
          </a:p>
          <a:p>
            <a:pPr lvl="1"/>
            <a:r>
              <a:rPr lang="en-US" dirty="0" smtClean="0"/>
              <a:t>New Mexico and Arizona popular sovereignty</a:t>
            </a:r>
          </a:p>
          <a:p>
            <a:pPr lvl="1"/>
            <a:r>
              <a:rPr lang="en-US" dirty="0" smtClean="0"/>
              <a:t>Washington D.C. abolished the slave trade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223124"/>
            <a:ext cx="4645025" cy="3030878"/>
          </a:xfrm>
        </p:spPr>
      </p:pic>
    </p:spTree>
    <p:extLst>
      <p:ext uri="{BB962C8B-B14F-4D97-AF65-F5344CB8AC3E}">
        <p14:creationId xmlns:p14="http://schemas.microsoft.com/office/powerpoint/2010/main" val="112617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norther and Free Soil Party in the west demanded freedom of fugitive slaves and refused to accept the legitimacy of the compromise. </a:t>
            </a:r>
          </a:p>
          <a:p>
            <a:r>
              <a:rPr lang="en-US" dirty="0" smtClean="0"/>
              <a:t>Southerners plotted to extend slavery west and central America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1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Did fulfilling our “Manifest Destiny” strengthen American Nationalism or divide the country along sectional lines?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0"/>
            <a:ext cx="9226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1840s many citizens embraced the ideology of expansion and proclaimed a “god given duty” to extend republicanism to the Pacific.</a:t>
            </a:r>
          </a:p>
          <a:p>
            <a:r>
              <a:rPr lang="en-US" dirty="0" smtClean="0"/>
              <a:t>“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 smtClean="0"/>
              <a:t>nations have tried to check the fulfillment of our manifest destiny to overspread the continent allotted by Providence for the development of our yearly multiplying millions” John L. O’Sullivan.</a:t>
            </a:r>
          </a:p>
          <a:p>
            <a:r>
              <a:rPr lang="en-US" dirty="0" smtClean="0"/>
              <a:t>Rapid movement in the Oregon Territory as well as California, which was owned by Mexico. </a:t>
            </a:r>
          </a:p>
        </p:txBody>
      </p:sp>
    </p:spTree>
    <p:extLst>
      <p:ext uri="{BB962C8B-B14F-4D97-AF65-F5344CB8AC3E}">
        <p14:creationId xmlns:p14="http://schemas.microsoft.com/office/powerpoint/2010/main" val="154888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Texas, 1845</a:t>
            </a:r>
            <a:endParaRPr lang="en-US" dirty="0"/>
          </a:p>
        </p:txBody>
      </p:sp>
      <p:pic>
        <p:nvPicPr>
          <p:cNvPr id="4" name="Picture 2" descr="http://1.bp.blogspot.com/_yAbHLt6zUIE/TNbfDYbgFcI/AAAAAAAADBQ/XKpIBC95EMU/s1600/us+territorial+acquisitio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46429" y="2023087"/>
            <a:ext cx="5990078" cy="4046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91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was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Stephen F. Austin’s Missourians colonized Texas.</a:t>
            </a:r>
          </a:p>
          <a:p>
            <a:r>
              <a:rPr lang="en-US" dirty="0" smtClean="0"/>
              <a:t>Texas War for Independence (1836-1837)</a:t>
            </a:r>
          </a:p>
          <a:p>
            <a:r>
              <a:rPr lang="en-US" dirty="0" smtClean="0"/>
              <a:t>Increased push for annexation into the United States and unique culture separate from Mexico.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83" y="1864194"/>
            <a:ext cx="2647750" cy="31411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22" y="1907902"/>
            <a:ext cx="2992894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9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“Remember the Alamo” </a:t>
            </a:r>
          </a:p>
          <a:p>
            <a:r>
              <a:rPr lang="en-US" dirty="0" smtClean="0"/>
              <a:t>James K. Polk the Manifest Destiny President demanded annexation.</a:t>
            </a:r>
          </a:p>
          <a:p>
            <a:r>
              <a:rPr lang="en-US" dirty="0" smtClean="0"/>
              <a:t>Helped win Polk’s election and create the nationalist rhetoric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99" y="1860458"/>
            <a:ext cx="3028245" cy="256073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628" y="3589867"/>
            <a:ext cx="3460813" cy="24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1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Annexation means what in regards to slavery? </a:t>
            </a:r>
          </a:p>
          <a:p>
            <a:r>
              <a:rPr lang="en-US" dirty="0" smtClean="0"/>
              <a:t>North v. South </a:t>
            </a:r>
            <a:endParaRPr lang="en-US" dirty="0" smtClean="0"/>
          </a:p>
          <a:p>
            <a:pPr lvl="1"/>
            <a:r>
              <a:rPr lang="en-US" dirty="0" smtClean="0"/>
              <a:t>South wanted Texas admitted as a slave state</a:t>
            </a:r>
          </a:p>
          <a:p>
            <a:pPr lvl="1"/>
            <a:r>
              <a:rPr lang="en-US" dirty="0" smtClean="0"/>
              <a:t>Polk changed the policy that required 2/3</a:t>
            </a:r>
            <a:r>
              <a:rPr lang="en-US" baseline="30000" dirty="0" smtClean="0"/>
              <a:t>rd</a:t>
            </a:r>
            <a:r>
              <a:rPr lang="en-US" dirty="0" smtClean="0"/>
              <a:t> votes for annexation to ½ </a:t>
            </a:r>
            <a:endParaRPr lang="en-US" dirty="0" smtClean="0"/>
          </a:p>
          <a:p>
            <a:r>
              <a:rPr lang="en-US" dirty="0" smtClean="0"/>
              <a:t>Annexed as a slave state</a:t>
            </a:r>
            <a:endParaRPr lang="en-US" dirty="0"/>
          </a:p>
        </p:txBody>
      </p:sp>
      <p:pic>
        <p:nvPicPr>
          <p:cNvPr id="5" name="Picture 2" descr="http://2.bp.blogspot.com/_0Clke5PtGGA/TFcimVjrvAI/AAAAAAAAAKU/Ty-aPUZz8ic/s1600/James-K-Pol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232076" y="2017713"/>
            <a:ext cx="3007872" cy="344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43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Cession 1848</a:t>
            </a:r>
            <a:endParaRPr lang="en-US" dirty="0"/>
          </a:p>
        </p:txBody>
      </p:sp>
      <p:pic>
        <p:nvPicPr>
          <p:cNvPr id="4" name="Picture 2" descr="http://1.bp.blogspot.com/_yAbHLt6zUIE/TNbfDYbgFcI/AAAAAAAADBQ/XKpIBC95EMU/s1600/us+territorial+acquisition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62517" y="1959680"/>
            <a:ext cx="5839527" cy="3944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63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was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Mexican War (1846-1848) </a:t>
            </a:r>
          </a:p>
          <a:p>
            <a:pPr lvl="1"/>
            <a:r>
              <a:rPr lang="en-US" dirty="0" smtClean="0"/>
              <a:t>The United </a:t>
            </a:r>
            <a:r>
              <a:rPr lang="en-US" dirty="0" smtClean="0"/>
              <a:t>States fights war to continue expansion into Mexico and California.</a:t>
            </a:r>
          </a:p>
          <a:p>
            <a:pPr lvl="1"/>
            <a:r>
              <a:rPr lang="en-US" dirty="0" smtClean="0"/>
              <a:t>The U.S. w</a:t>
            </a:r>
            <a:r>
              <a:rPr lang="en-US" dirty="0" smtClean="0"/>
              <a:t>ins </a:t>
            </a:r>
            <a:r>
              <a:rPr lang="en-US" dirty="0" smtClean="0"/>
              <a:t>despite the attempts of Santa Anna to rally Mexican troops </a:t>
            </a:r>
          </a:p>
          <a:p>
            <a:r>
              <a:rPr lang="en-US" dirty="0" smtClean="0"/>
              <a:t>Treaty of Guadalupe Hidalgo</a:t>
            </a:r>
          </a:p>
          <a:p>
            <a:pPr lvl="1"/>
            <a:r>
              <a:rPr lang="en-US" dirty="0" smtClean="0"/>
              <a:t>Mexico surrenders 2/5 of its land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83" y="1864194"/>
            <a:ext cx="3705828" cy="20798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98" y="3371850"/>
            <a:ext cx="4143500" cy="27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1151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</TotalTime>
  <Words>406</Words>
  <Application>Microsoft Macintosh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Arial</vt:lpstr>
      <vt:lpstr>Gallery</vt:lpstr>
      <vt:lpstr>Manifest Destiny</vt:lpstr>
      <vt:lpstr>PowerPoint Presentation</vt:lpstr>
      <vt:lpstr>How it started</vt:lpstr>
      <vt:lpstr>Texas, 1845</vt:lpstr>
      <vt:lpstr>How it was Added</vt:lpstr>
      <vt:lpstr>Nationalism</vt:lpstr>
      <vt:lpstr>Sectionalism</vt:lpstr>
      <vt:lpstr>Mexican Cession 1848</vt:lpstr>
      <vt:lpstr>How it was Added</vt:lpstr>
      <vt:lpstr>Nationalism</vt:lpstr>
      <vt:lpstr>Sectionalism</vt:lpstr>
      <vt:lpstr>Sectionalism Continued</vt:lpstr>
      <vt:lpstr>PowerPoint Presentation</vt:lpstr>
      <vt:lpstr>Did fulfilling our “Manifest Destiny” strengthen American Nationalism or divide the country along sectional lines? 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Destiny and the Mexican American War</dc:title>
  <dc:creator>Microsoft Office User</dc:creator>
  <cp:lastModifiedBy>Microsoft Office User</cp:lastModifiedBy>
  <cp:revision>9</cp:revision>
  <dcterms:created xsi:type="dcterms:W3CDTF">2018-02-20T14:58:09Z</dcterms:created>
  <dcterms:modified xsi:type="dcterms:W3CDTF">2018-02-20T16:40:06Z</dcterms:modified>
</cp:coreProperties>
</file>