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D282E-5AD4-BD4F-A1B7-D48B970760CC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D775A-840A-3F42-949B-71B39A8C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18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Military in WWI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the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 smtClean="0"/>
              <a:t>Countries realized that all resources needed to go to war effort. </a:t>
            </a:r>
          </a:p>
          <a:p>
            <a:pPr>
              <a:buFontTx/>
              <a:buChar char="-"/>
            </a:pPr>
            <a:r>
              <a:rPr lang="en-US" dirty="0" smtClean="0"/>
              <a:t>Set up a draft, raised taxes, borrowed lots of money, rationed food, boots, gasoline,</a:t>
            </a:r>
            <a:r>
              <a:rPr lang="en-US" dirty="0"/>
              <a:t> </a:t>
            </a:r>
            <a:r>
              <a:rPr lang="en-US" dirty="0" smtClean="0"/>
              <a:t>set prices, forbid strikes. </a:t>
            </a:r>
          </a:p>
          <a:p>
            <a:pPr>
              <a:buFontTx/>
              <a:buChar char="-"/>
            </a:pPr>
            <a:r>
              <a:rPr lang="en-US" dirty="0" smtClean="0"/>
              <a:t>This was about controlling public opinion</a:t>
            </a:r>
            <a:endParaRPr lang="en-US" dirty="0"/>
          </a:p>
        </p:txBody>
      </p:sp>
      <p:pic>
        <p:nvPicPr>
          <p:cNvPr id="9" name="Content Placeholder 8" descr="p_000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0" b="16330"/>
          <a:stretch>
            <a:fillRect/>
          </a:stretch>
        </p:blipFill>
        <p:spPr>
          <a:xfrm>
            <a:off x="4455691" y="1990283"/>
            <a:ext cx="2306013" cy="2306013"/>
          </a:xfrm>
        </p:spPr>
      </p:pic>
      <p:pic>
        <p:nvPicPr>
          <p:cNvPr id="10" name="Picture 9" descr="Save-a-loaf-a-week-help-win-the-war-1917-620x8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55" y="3257290"/>
            <a:ext cx="2653445" cy="36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goes to the Sea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1915: Britain blockaded all German goods on the Black Sea. </a:t>
            </a:r>
          </a:p>
          <a:p>
            <a:r>
              <a:rPr lang="en-US" dirty="0" smtClean="0"/>
              <a:t>Germany declared it would sink all ships carrying goods to Great Britain. </a:t>
            </a:r>
          </a:p>
          <a:p>
            <a:r>
              <a:rPr lang="en-US" dirty="0" smtClean="0"/>
              <a:t>Germany used submarines (called U-Boats) that were devastating.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7" name="Picture 6" descr="U-14_WW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3033"/>
            <a:ext cx="4800600" cy="48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 gets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United States had been sending reinforcements and supplies to Britain and the Allies for a few years.</a:t>
            </a:r>
          </a:p>
          <a:p>
            <a:r>
              <a:rPr lang="en-US" dirty="0" smtClean="0"/>
              <a:t>In May of 1915, the German’s sunk British liner The Lusitania, which killed 128 Americans. </a:t>
            </a:r>
          </a:p>
          <a:p>
            <a:r>
              <a:rPr lang="en-US" dirty="0" smtClean="0"/>
              <a:t>This outraged many Americans, but they did not declare war until April of 1917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lusitani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18003"/>
            <a:ext cx="4800600" cy="35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 of the War Turns</a:t>
            </a:r>
            <a:endParaRPr lang="en-US" dirty="0"/>
          </a:p>
        </p:txBody>
      </p:sp>
      <p:pic>
        <p:nvPicPr>
          <p:cNvPr id="5" name="Content Placeholder 4" descr="us_troops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1640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American’s sent 2 million soldiers to Europe in 1918. </a:t>
            </a:r>
          </a:p>
          <a:p>
            <a:r>
              <a:rPr lang="en-US" dirty="0" smtClean="0"/>
              <a:t>Large boost in morale, as well as financial aid. </a:t>
            </a:r>
          </a:p>
          <a:p>
            <a:r>
              <a:rPr lang="en-US" dirty="0" smtClean="0"/>
              <a:t>Now the Allies looked for a final push to end the war.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Amiens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Allies launched an attack in August of 1918 with a force of 75,000 men, 500 tanks, and nearly 2,000 planes. </a:t>
            </a:r>
          </a:p>
          <a:p>
            <a:r>
              <a:rPr lang="en-US" dirty="0" smtClean="0"/>
              <a:t>On the first day the Allies gained 8 miles and caused 27,000 causalities. </a:t>
            </a:r>
          </a:p>
          <a:p>
            <a:r>
              <a:rPr lang="en-US" dirty="0" smtClean="0"/>
              <a:t>Eventually the Germans were forced back through France and Belgium.  </a:t>
            </a:r>
            <a:endParaRPr lang="en-US" dirty="0"/>
          </a:p>
        </p:txBody>
      </p:sp>
      <p:pic>
        <p:nvPicPr>
          <p:cNvPr id="5" name="Content Placeholder 4" descr="03da8091a9b880278526506e5a98177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r="16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59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War</a:t>
            </a:r>
            <a:endParaRPr lang="en-US" dirty="0"/>
          </a:p>
        </p:txBody>
      </p:sp>
      <p:pic>
        <p:nvPicPr>
          <p:cNvPr id="5" name="Content Placeholder 4" descr="Image0031-747x102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b="1352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early November the Kaiser (leader) of Germany stepped down and a new government sought an armistice. </a:t>
            </a:r>
          </a:p>
          <a:p>
            <a:r>
              <a:rPr lang="en-US" dirty="0" smtClean="0"/>
              <a:t>The war came to an end on November 11, 1918.</a:t>
            </a:r>
          </a:p>
          <a:p>
            <a:r>
              <a:rPr lang="en-US" dirty="0" smtClean="0"/>
              <a:t>“On the eleventh day of the eleventh month on the eleventh hour.”</a:t>
            </a:r>
          </a:p>
        </p:txBody>
      </p:sp>
    </p:spTree>
    <p:extLst>
      <p:ext uri="{BB962C8B-B14F-4D97-AF65-F5344CB8AC3E}">
        <p14:creationId xmlns:p14="http://schemas.microsoft.com/office/powerpoint/2010/main" val="16361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istice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0262" cy="3355500"/>
          </a:xfrm>
          <a:prstGeom prst="rect">
            <a:avLst/>
          </a:prstGeom>
        </p:spPr>
      </p:pic>
      <p:pic>
        <p:nvPicPr>
          <p:cNvPr id="3" name="Picture 2" descr="ArmisticeDayPhiladelphia_72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36" y="1868005"/>
            <a:ext cx="4958063" cy="3443099"/>
          </a:xfrm>
          <a:prstGeom prst="rect">
            <a:avLst/>
          </a:prstGeom>
        </p:spPr>
      </p:pic>
      <p:pic>
        <p:nvPicPr>
          <p:cNvPr id="4" name="Picture 3" descr="_72424858_3071468_getty_celebrating_on_bus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5" y="3952046"/>
            <a:ext cx="4577879" cy="27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16 million causalities, made worse by the influenza epidemic that killed 20 million world wide. </a:t>
            </a:r>
          </a:p>
          <a:p>
            <a:r>
              <a:rPr lang="en-US" dirty="0" smtClean="0"/>
              <a:t>All over Europe whole cities were destroyed. The governments of Germany, Russia, and Austria-Hungary’s government collapsed</a:t>
            </a:r>
          </a:p>
          <a:p>
            <a:r>
              <a:rPr lang="en-US" dirty="0" smtClean="0"/>
              <a:t>People on both sides were very bitter towards each other. </a:t>
            </a:r>
          </a:p>
          <a:p>
            <a:r>
              <a:rPr lang="en-US" dirty="0" smtClean="0"/>
              <a:t>The Allies blamed the Central Powers and demanded reparations. </a:t>
            </a:r>
          </a:p>
          <a:p>
            <a:r>
              <a:rPr lang="en-US" dirty="0" smtClean="0"/>
              <a:t>The Allies needed to meet to decide what the fate of Europe would be. </a:t>
            </a:r>
          </a:p>
          <a:p>
            <a:endParaRPr lang="en-US" dirty="0" smtClean="0"/>
          </a:p>
        </p:txBody>
      </p:sp>
      <p:pic>
        <p:nvPicPr>
          <p:cNvPr id="5" name="Content Placeholder 4" descr="photo-WW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1" b="11031"/>
          <a:stretch>
            <a:fillRect/>
          </a:stretch>
        </p:blipFill>
        <p:spPr>
          <a:xfrm>
            <a:off x="4531532" y="1943243"/>
            <a:ext cx="4247962" cy="4247962"/>
          </a:xfrm>
        </p:spPr>
      </p:pic>
    </p:spTree>
    <p:extLst>
      <p:ext uri="{BB962C8B-B14F-4D97-AF65-F5344CB8AC3E}">
        <p14:creationId xmlns:p14="http://schemas.microsoft.com/office/powerpoint/2010/main" val="22109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328</TotalTime>
  <Words>366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Calisto MT</vt:lpstr>
      <vt:lpstr>Wingdings</vt:lpstr>
      <vt:lpstr>Folio</vt:lpstr>
      <vt:lpstr>Military in WWI</vt:lpstr>
      <vt:lpstr>Winning the War</vt:lpstr>
      <vt:lpstr>War goes to the Sea</vt:lpstr>
      <vt:lpstr>The United States gets Involved</vt:lpstr>
      <vt:lpstr>Tide of the War Turns</vt:lpstr>
      <vt:lpstr>Battle of Amiens</vt:lpstr>
      <vt:lpstr>The End of the War</vt:lpstr>
      <vt:lpstr>PowerPoint Presentation</vt:lpstr>
      <vt:lpstr>Now what?</vt:lpstr>
    </vt:vector>
  </TitlesOfParts>
  <Company>DCSDK12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in WWI</dc:title>
  <dc:creator>Douglas County Schools</dc:creator>
  <cp:lastModifiedBy>Microsoft Office User</cp:lastModifiedBy>
  <cp:revision>7</cp:revision>
  <cp:lastPrinted>2016-03-02T14:01:52Z</cp:lastPrinted>
  <dcterms:created xsi:type="dcterms:W3CDTF">2016-03-01T18:14:55Z</dcterms:created>
  <dcterms:modified xsi:type="dcterms:W3CDTF">2018-04-04T14:49:23Z</dcterms:modified>
</cp:coreProperties>
</file>