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3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41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2672"/>
            <a:ext cx="9601200" cy="988622"/>
          </a:xfrm>
        </p:spPr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91294"/>
            <a:ext cx="9601200" cy="4916384"/>
          </a:xfrm>
        </p:spPr>
        <p:txBody>
          <a:bodyPr/>
          <a:lstStyle/>
          <a:p>
            <a:r>
              <a:rPr lang="en-US" dirty="0" smtClean="0"/>
              <a:t>Colonists liked the idea of popular sovereignty but did not want extreme democracy </a:t>
            </a:r>
          </a:p>
          <a:p>
            <a:r>
              <a:rPr lang="en-US" dirty="0" smtClean="0"/>
              <a:t>Lots of different groups had different thoughts </a:t>
            </a:r>
          </a:p>
          <a:p>
            <a:pPr lvl="1"/>
            <a:r>
              <a:rPr lang="en-US" dirty="0" smtClean="0"/>
              <a:t>Had to address loyalists</a:t>
            </a:r>
          </a:p>
          <a:p>
            <a:pPr lvl="1"/>
            <a:r>
              <a:rPr lang="en-US" dirty="0" smtClean="0"/>
              <a:t>What to do with the west? Poor farmers? Native America?</a:t>
            </a:r>
          </a:p>
          <a:p>
            <a:r>
              <a:rPr lang="en-US" dirty="0" smtClean="0"/>
              <a:t>The Articles of Confederation</a:t>
            </a:r>
          </a:p>
          <a:p>
            <a:pPr lvl="1"/>
            <a:r>
              <a:rPr lang="en-US" dirty="0" smtClean="0"/>
              <a:t>Loose alliance of states </a:t>
            </a:r>
          </a:p>
          <a:p>
            <a:pPr lvl="1"/>
            <a:r>
              <a:rPr lang="en-US" dirty="0" smtClean="0"/>
              <a:t>No chief executive, no power to tax, no uniform currency</a:t>
            </a:r>
          </a:p>
          <a:p>
            <a:r>
              <a:rPr lang="en-US" dirty="0" smtClean="0"/>
              <a:t>Almost immediately realized they had no way to pay back war debt , also had to deal with the west and Shay’s Rebellion</a:t>
            </a:r>
          </a:p>
          <a:p>
            <a:pPr lvl="1"/>
            <a:r>
              <a:rPr lang="en-US" dirty="0" smtClean="0"/>
              <a:t>The Ordinances between 1784 and 1787 set the basis of western expansion in the future</a:t>
            </a:r>
          </a:p>
          <a:p>
            <a:pPr lvl="1"/>
            <a:r>
              <a:rPr lang="en-US" dirty="0" smtClean="0"/>
              <a:t>Reaction to taxes on farmers </a:t>
            </a:r>
          </a:p>
        </p:txBody>
      </p:sp>
    </p:spTree>
    <p:extLst>
      <p:ext uri="{BB962C8B-B14F-4D97-AF65-F5344CB8AC3E}">
        <p14:creationId xmlns:p14="http://schemas.microsoft.com/office/powerpoint/2010/main" val="490811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00496"/>
          </a:xfrm>
        </p:spPr>
        <p:txBody>
          <a:bodyPr/>
          <a:lstStyle/>
          <a:p>
            <a:r>
              <a:rPr lang="en-US" dirty="0" smtClean="0"/>
              <a:t>The Constitution of 1787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4416"/>
            <a:ext cx="9601200" cy="4382984"/>
          </a:xfrm>
        </p:spPr>
        <p:txBody>
          <a:bodyPr/>
          <a:lstStyle/>
          <a:p>
            <a:r>
              <a:rPr lang="en-US" dirty="0" smtClean="0"/>
              <a:t>In May 1787 delegates met in Philadelphia to figure out how to address colonial issues. Eventually decide to throw out the Article and write a constitution</a:t>
            </a:r>
          </a:p>
          <a:p>
            <a:r>
              <a:rPr lang="en-US" dirty="0" smtClean="0"/>
              <a:t>The Virginia Plan: one house congress where representation was based on population. </a:t>
            </a:r>
          </a:p>
          <a:p>
            <a:r>
              <a:rPr lang="en-US" dirty="0" smtClean="0"/>
              <a:t>The New Jersey Plan: one house congress where representation was equal. </a:t>
            </a:r>
          </a:p>
          <a:p>
            <a:r>
              <a:rPr lang="en-US" dirty="0" smtClean="0"/>
              <a:t>The Great Compromise: two house congress with one house based on population, and one with equal per state. </a:t>
            </a:r>
          </a:p>
          <a:p>
            <a:r>
              <a:rPr lang="en-US" dirty="0" smtClean="0"/>
              <a:t>The Slavery conflict: decided to count each slave as 3/5ths of a person</a:t>
            </a:r>
          </a:p>
          <a:p>
            <a:r>
              <a:rPr lang="en-US" dirty="0" smtClean="0"/>
              <a:t>Created a powerful national government with a legislative, executive, and judicial branch, also put the federal government in charge of taxes and paying back debts </a:t>
            </a:r>
          </a:p>
          <a:p>
            <a:pPr lvl="1"/>
            <a:r>
              <a:rPr lang="en-US" smtClean="0"/>
              <a:t>Created the debate between the Federalists and the Anti-Federalists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75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36122"/>
          </a:xfrm>
        </p:spPr>
        <p:txBody>
          <a:bodyPr/>
          <a:lstStyle/>
          <a:p>
            <a:r>
              <a:rPr lang="en-US" dirty="0" smtClean="0"/>
              <a:t>Financing the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83179"/>
            <a:ext cx="9601200" cy="3884221"/>
          </a:xfrm>
        </p:spPr>
        <p:txBody>
          <a:bodyPr/>
          <a:lstStyle/>
          <a:p>
            <a:r>
              <a:rPr lang="en-US" dirty="0" smtClean="0"/>
              <a:t>Alexander Hamilton (Federalist) outlined a system of nationally assisted economic development. </a:t>
            </a:r>
          </a:p>
          <a:p>
            <a:pPr lvl="1"/>
            <a:r>
              <a:rPr lang="en-US" dirty="0" smtClean="0"/>
              <a:t>Pay back war securities</a:t>
            </a:r>
          </a:p>
          <a:p>
            <a:pPr lvl="1"/>
            <a:r>
              <a:rPr lang="en-US" dirty="0" smtClean="0"/>
              <a:t>Assuming war debts from the states</a:t>
            </a:r>
          </a:p>
          <a:p>
            <a:pPr lvl="1"/>
            <a:r>
              <a:rPr lang="en-US" dirty="0" smtClean="0"/>
              <a:t>Create the National Bank</a:t>
            </a:r>
          </a:p>
          <a:p>
            <a:pPr lvl="1"/>
            <a:r>
              <a:rPr lang="en-US" dirty="0" smtClean="0"/>
              <a:t>Expand manufacturing</a:t>
            </a:r>
          </a:p>
          <a:p>
            <a:r>
              <a:rPr lang="en-US" dirty="0" smtClean="0"/>
              <a:t>Thomas Jefferson (Anti-Federalist) wanted a country led by small independent farms and a small federal government </a:t>
            </a:r>
          </a:p>
          <a:p>
            <a:r>
              <a:rPr lang="en-US" dirty="0" smtClean="0"/>
              <a:t>Hamilton won and the United States enjoyed a period of increased trade, increased customs revenue, and the national debt decreased.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7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Party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Federalists and the Republicans </a:t>
            </a:r>
          </a:p>
          <a:p>
            <a:pPr lvl="1"/>
            <a:r>
              <a:rPr lang="en-US" dirty="0" smtClean="0"/>
              <a:t>Merchants in the north supported Federalists, southern planters supported Republicans</a:t>
            </a:r>
          </a:p>
          <a:p>
            <a:r>
              <a:rPr lang="en-US" dirty="0" smtClean="0"/>
              <a:t>Federalists won under John Adams and set forth an aggressive policy of limiting individual rights (The Alien and Sedition Acts) </a:t>
            </a:r>
          </a:p>
          <a:p>
            <a:r>
              <a:rPr lang="en-US" dirty="0" smtClean="0"/>
              <a:t>In 1800 Jefferson won, known as the Revolution of 1800, first peaceful transfer of power between political parties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246" y="2464588"/>
            <a:ext cx="5508558" cy="3698705"/>
          </a:xfrm>
        </p:spPr>
      </p:pic>
    </p:spTree>
    <p:extLst>
      <p:ext uri="{BB962C8B-B14F-4D97-AF65-F5344CB8AC3E}">
        <p14:creationId xmlns:p14="http://schemas.microsoft.com/office/powerpoint/2010/main" val="1027559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Jefferson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Waves of migration out west forced the issue of dealing with Native Americans. </a:t>
            </a:r>
          </a:p>
          <a:p>
            <a:pPr lvl="1"/>
            <a:r>
              <a:rPr lang="en-US" dirty="0" smtClean="0"/>
              <a:t>Jefferson pursued policies that made acquiring land easier</a:t>
            </a:r>
          </a:p>
          <a:p>
            <a:r>
              <a:rPr lang="en-US" dirty="0" smtClean="0"/>
              <a:t>The Louisiana Purchase </a:t>
            </a:r>
          </a:p>
          <a:p>
            <a:pPr lvl="1"/>
            <a:r>
              <a:rPr lang="en-US" dirty="0" smtClean="0"/>
              <a:t>Purchased land from France that almost doubled the size of the country </a:t>
            </a:r>
          </a:p>
          <a:p>
            <a:pPr lvl="1"/>
            <a:r>
              <a:rPr lang="en-US" dirty="0" smtClean="0"/>
              <a:t>Sent Louis and Clark west for mapping and research</a:t>
            </a:r>
          </a:p>
          <a:p>
            <a:pPr lvl="1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368" y="2285998"/>
            <a:ext cx="5476439" cy="3581402"/>
          </a:xfrm>
        </p:spPr>
      </p:pic>
    </p:spTree>
    <p:extLst>
      <p:ext uri="{BB962C8B-B14F-4D97-AF65-F5344CB8AC3E}">
        <p14:creationId xmlns:p14="http://schemas.microsoft.com/office/powerpoint/2010/main" val="373645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36122"/>
          </a:xfrm>
        </p:spPr>
        <p:txBody>
          <a:bodyPr/>
          <a:lstStyle/>
          <a:p>
            <a:r>
              <a:rPr lang="en-US" dirty="0" smtClean="0"/>
              <a:t>The War of 1812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1922"/>
            <a:ext cx="9601200" cy="4572000"/>
          </a:xfrm>
        </p:spPr>
        <p:txBody>
          <a:bodyPr/>
          <a:lstStyle/>
          <a:p>
            <a:r>
              <a:rPr lang="en-US" dirty="0" smtClean="0"/>
              <a:t>The conflict between Great Britain and France led to Britain seizing American ships </a:t>
            </a:r>
          </a:p>
          <a:p>
            <a:r>
              <a:rPr lang="en-US" dirty="0" smtClean="0"/>
              <a:t>The Embargo of 1807</a:t>
            </a:r>
          </a:p>
          <a:p>
            <a:pPr lvl="1"/>
            <a:r>
              <a:rPr lang="en-US" dirty="0" smtClean="0"/>
              <a:t>Prohibited American ships from leaving ports until Britain and France stooped restricting trade </a:t>
            </a:r>
          </a:p>
          <a:p>
            <a:pPr lvl="1"/>
            <a:r>
              <a:rPr lang="en-US" dirty="0" smtClean="0"/>
              <a:t>Didn’t work, American merchants protested and Britain was able to survive without American goods.</a:t>
            </a:r>
          </a:p>
          <a:p>
            <a:r>
              <a:rPr lang="en-US" dirty="0" smtClean="0"/>
              <a:t>Soon after the war began, Great Britain began to take control, fortunately both sides wanted peace: Treaty of Ghent formally ended the war putting everything back to the way it was. </a:t>
            </a:r>
          </a:p>
          <a:p>
            <a:pPr lvl="1"/>
            <a:r>
              <a:rPr lang="en-US" dirty="0" smtClean="0"/>
              <a:t>The rise of Andrew Jackson and the Battle of New Orleans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62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174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Federalist Legacy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67543"/>
            <a:ext cx="9601200" cy="4299857"/>
          </a:xfrm>
        </p:spPr>
        <p:txBody>
          <a:bodyPr/>
          <a:lstStyle/>
          <a:p>
            <a:r>
              <a:rPr lang="en-US" dirty="0" smtClean="0"/>
              <a:t>The War of 1812 split the Republican party into two camps and the Federalists were adopted by new Whig party. States rights advocated were Democrats </a:t>
            </a:r>
          </a:p>
          <a:p>
            <a:r>
              <a:rPr lang="en-US" dirty="0" smtClean="0"/>
              <a:t>The Monroe Doctrine asserted America’s power in the Western Hemisphere and declared America’s intent to stay out of European conflicts.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698" y="2956938"/>
            <a:ext cx="4819700" cy="365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047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2366"/>
          </a:xfrm>
        </p:spPr>
        <p:txBody>
          <a:bodyPr/>
          <a:lstStyle/>
          <a:p>
            <a:r>
              <a:rPr lang="en-US" dirty="0" smtClean="0"/>
              <a:t>The Capitalist Commonwealth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08165"/>
            <a:ext cx="9601200" cy="5011387"/>
          </a:xfrm>
        </p:spPr>
        <p:txBody>
          <a:bodyPr/>
          <a:lstStyle/>
          <a:p>
            <a:r>
              <a:rPr lang="en-US" dirty="0" smtClean="0"/>
              <a:t>Advocated for neomercantilism: government assisted economic growth </a:t>
            </a:r>
          </a:p>
          <a:p>
            <a:r>
              <a:rPr lang="en-US" dirty="0" smtClean="0"/>
              <a:t>The Panic of 1819 began because of shady bank dealings, world agricultural prices dropping and farmers being unable to pay back debt. </a:t>
            </a:r>
          </a:p>
          <a:p>
            <a:pPr lvl="1"/>
            <a:r>
              <a:rPr lang="en-US" dirty="0" smtClean="0"/>
              <a:t>First taste of capitalist system of periodic booms and busts </a:t>
            </a:r>
          </a:p>
          <a:p>
            <a:r>
              <a:rPr lang="en-US" dirty="0" smtClean="0"/>
              <a:t>State financed infrastructure development also helped expand American markets </a:t>
            </a:r>
          </a:p>
          <a:p>
            <a:r>
              <a:rPr lang="en-US" dirty="0" smtClean="0"/>
              <a:t>New shift of cultural success based on achievement not family status.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1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Republican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Rise of sentimentalism: men and women began to marry because of mutual love, rather than family inheritance. </a:t>
            </a:r>
          </a:p>
          <a:p>
            <a:r>
              <a:rPr lang="en-US" dirty="0" smtClean="0"/>
              <a:t> number of children per family dropped, education became a priority, women took an active role in household affairs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03" y="2285999"/>
            <a:ext cx="4067957" cy="316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014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5494"/>
          </a:xfrm>
        </p:spPr>
        <p:txBody>
          <a:bodyPr/>
          <a:lstStyle/>
          <a:p>
            <a:r>
              <a:rPr lang="en-US" dirty="0" smtClean="0"/>
              <a:t>The Question of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91293"/>
            <a:ext cx="9601200" cy="4975761"/>
          </a:xfrm>
        </p:spPr>
        <p:txBody>
          <a:bodyPr/>
          <a:lstStyle/>
          <a:p>
            <a:r>
              <a:rPr lang="en-US" dirty="0" smtClean="0"/>
              <a:t>The question of slavery was a conflict because it directly opposed American ideals. </a:t>
            </a:r>
          </a:p>
          <a:p>
            <a:pPr lvl="1"/>
            <a:r>
              <a:rPr lang="en-US" dirty="0" smtClean="0"/>
              <a:t>The south advocated that republicanism only applied to whites and that slavery was an economic system</a:t>
            </a:r>
          </a:p>
          <a:p>
            <a:r>
              <a:rPr lang="en-US" dirty="0" smtClean="0"/>
              <a:t>Missouri wanted to become a state, but the question was whether it should be admitted as a free state or a slave state.</a:t>
            </a:r>
          </a:p>
          <a:p>
            <a:pPr lvl="1"/>
            <a:r>
              <a:rPr lang="en-US" dirty="0" smtClean="0"/>
              <a:t>Missouri Compromise: admitted Maine in as a free state, and Missouri in as a slave state. </a:t>
            </a:r>
          </a:p>
          <a:p>
            <a:pPr lvl="1"/>
            <a:r>
              <a:rPr lang="en-US" dirty="0" smtClean="0"/>
              <a:t>All other state entries must be entered to keep state count balanced.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81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</a:t>
            </a:r>
            <a:r>
              <a:rPr lang="en-US" dirty="0" smtClean="0"/>
              <a:t>olonies Transform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59377"/>
            <a:ext cx="9601200" cy="4746419"/>
          </a:xfrm>
        </p:spPr>
        <p:txBody>
          <a:bodyPr/>
          <a:lstStyle/>
          <a:p>
            <a:r>
              <a:rPr lang="en-US" dirty="0" smtClean="0"/>
              <a:t>After the Seven Years War, Great Britain was in major debt and looked to colonies for revenue. </a:t>
            </a:r>
          </a:p>
          <a:p>
            <a:pPr lvl="1"/>
            <a:r>
              <a:rPr lang="en-US" dirty="0" smtClean="0"/>
              <a:t>Decided to raise taxes with a series of acts </a:t>
            </a:r>
          </a:p>
          <a:p>
            <a:r>
              <a:rPr lang="en-US" dirty="0" smtClean="0"/>
              <a:t>Revenue Act of 1762: collection of trade duties</a:t>
            </a:r>
          </a:p>
          <a:p>
            <a:r>
              <a:rPr lang="en-US" dirty="0" smtClean="0"/>
              <a:t>Currency Act: banned independent colonial currency</a:t>
            </a:r>
          </a:p>
          <a:p>
            <a:r>
              <a:rPr lang="en-US" dirty="0" smtClean="0"/>
              <a:t>Sugar Act of 1764: replaced Molasses Act and lowered duty on sugar but it was heavily enforced</a:t>
            </a:r>
          </a:p>
          <a:p>
            <a:r>
              <a:rPr lang="en-US" dirty="0" smtClean="0"/>
              <a:t>Stamp Act 1765: tax on all printed items</a:t>
            </a:r>
          </a:p>
          <a:p>
            <a:r>
              <a:rPr lang="en-US" dirty="0" smtClean="0"/>
              <a:t>Quartering Act of 1765: forced lodging of British troops </a:t>
            </a:r>
          </a:p>
          <a:p>
            <a:r>
              <a:rPr lang="en-US" dirty="0" smtClean="0"/>
              <a:t>After years of Salutary Neglect, colonists wanted representation and a say in taxes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66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 as a Christian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Second Great Awakening was a period of religious revival in the United States. </a:t>
            </a:r>
          </a:p>
          <a:p>
            <a:pPr lvl="1"/>
            <a:r>
              <a:rPr lang="en-US" dirty="0" smtClean="0"/>
              <a:t>Boom of Baptist and Methodist churches</a:t>
            </a:r>
          </a:p>
          <a:p>
            <a:r>
              <a:rPr lang="en-US" dirty="0" smtClean="0"/>
              <a:t>Women began to play an active role in churches as well as become teachers </a:t>
            </a:r>
          </a:p>
          <a:p>
            <a:pPr lvl="1"/>
            <a:r>
              <a:rPr lang="en-US" dirty="0" smtClean="0"/>
              <a:t>First entry into public life</a:t>
            </a:r>
          </a:p>
          <a:p>
            <a:r>
              <a:rPr lang="en-US" dirty="0" smtClean="0"/>
              <a:t>Capitalism, republicanism, and Christianity became the core of the new American identity.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033" y="2470444"/>
            <a:ext cx="4923125" cy="3396956"/>
          </a:xfrm>
        </p:spPr>
      </p:pic>
    </p:spTree>
    <p:extLst>
      <p:ext uri="{BB962C8B-B14F-4D97-AF65-F5344CB8AC3E}">
        <p14:creationId xmlns:p14="http://schemas.microsoft.com/office/powerpoint/2010/main" val="88797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Dynamics of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Three intellectual roots of the colonial resistance </a:t>
            </a:r>
          </a:p>
          <a:p>
            <a:pPr lvl="1"/>
            <a:r>
              <a:rPr lang="en-US" dirty="0" smtClean="0"/>
              <a:t>One: English common law which protected the lives and property of people from the king</a:t>
            </a:r>
          </a:p>
          <a:p>
            <a:pPr lvl="1"/>
            <a:r>
              <a:rPr lang="en-US" dirty="0" smtClean="0"/>
              <a:t>Two: The Enlightenment</a:t>
            </a:r>
          </a:p>
          <a:p>
            <a:pPr lvl="1"/>
            <a:r>
              <a:rPr lang="en-US" dirty="0" smtClean="0"/>
              <a:t>Three: Whig republican tradition </a:t>
            </a:r>
          </a:p>
          <a:p>
            <a:r>
              <a:rPr lang="en-US" dirty="0" smtClean="0"/>
              <a:t>British respond with the Townshend Acts</a:t>
            </a:r>
          </a:p>
          <a:p>
            <a:r>
              <a:rPr lang="en-US" dirty="0" smtClean="0"/>
              <a:t>Parliamentary debate started with the Stamp </a:t>
            </a:r>
            <a:r>
              <a:rPr lang="en-US" dirty="0"/>
              <a:t>A</a:t>
            </a:r>
            <a:r>
              <a:rPr lang="en-US" dirty="0" smtClean="0"/>
              <a:t>ct, military action plan began with the Townshend Acts. 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384" y="1727859"/>
            <a:ext cx="3414159" cy="4940102"/>
          </a:xfrm>
        </p:spPr>
      </p:pic>
    </p:spTree>
    <p:extLst>
      <p:ext uri="{BB962C8B-B14F-4D97-AF65-F5344CB8AC3E}">
        <p14:creationId xmlns:p14="http://schemas.microsoft.com/office/powerpoint/2010/main" val="176297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Tensions 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Lord North repealed the Townshend Act after merchant discontent </a:t>
            </a:r>
          </a:p>
          <a:p>
            <a:r>
              <a:rPr lang="en-US" dirty="0" smtClean="0"/>
              <a:t>Did retain a tax on tea as a sign of parliamentary supremacy</a:t>
            </a:r>
          </a:p>
          <a:p>
            <a:r>
              <a:rPr lang="en-US" dirty="0" smtClean="0"/>
              <a:t>March 5, 1770 five Bostonians were killed by redcoats- The Boston Massacre </a:t>
            </a:r>
          </a:p>
          <a:p>
            <a:r>
              <a:rPr lang="en-US" dirty="0" smtClean="0"/>
              <a:t>Reaction was mixed</a:t>
            </a:r>
          </a:p>
          <a:p>
            <a:pPr lvl="1"/>
            <a:r>
              <a:rPr lang="en-US" dirty="0" smtClean="0"/>
              <a:t>Most remained loyalty but it was starting to take its toll</a:t>
            </a:r>
          </a:p>
          <a:p>
            <a:pPr lvl="1"/>
            <a:r>
              <a:rPr lang="en-US" dirty="0" smtClean="0"/>
              <a:t>Some radicals wanted independence </a:t>
            </a:r>
          </a:p>
          <a:p>
            <a:pPr lvl="1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244" y="2442075"/>
            <a:ext cx="5505078" cy="3105427"/>
          </a:xfrm>
        </p:spPr>
      </p:pic>
    </p:spTree>
    <p:extLst>
      <p:ext uri="{BB962C8B-B14F-4D97-AF65-F5344CB8AC3E}">
        <p14:creationId xmlns:p14="http://schemas.microsoft.com/office/powerpoint/2010/main" val="64084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62049"/>
            <a:ext cx="9601200" cy="1024247"/>
          </a:xfrm>
        </p:spPr>
        <p:txBody>
          <a:bodyPr/>
          <a:lstStyle/>
          <a:p>
            <a:r>
              <a:rPr lang="en-US" dirty="0" smtClean="0"/>
              <a:t>Political </a:t>
            </a:r>
            <a:r>
              <a:rPr lang="en-US" smtClean="0"/>
              <a:t>Unrest Rises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3169"/>
            <a:ext cx="9601200" cy="4264231"/>
          </a:xfrm>
        </p:spPr>
        <p:txBody>
          <a:bodyPr>
            <a:normAutofit/>
          </a:bodyPr>
          <a:lstStyle/>
          <a:p>
            <a:r>
              <a:rPr lang="en-US" dirty="0" smtClean="0"/>
              <a:t>The Tea Act of May 1773 provided relief for the East India Company and radicals accused British of bribing Americans to buy cheaper tea. </a:t>
            </a:r>
          </a:p>
          <a:p>
            <a:pPr lvl="1"/>
            <a:r>
              <a:rPr lang="en-US" dirty="0" smtClean="0"/>
              <a:t>The Boston Tea Party</a:t>
            </a:r>
          </a:p>
          <a:p>
            <a:r>
              <a:rPr lang="en-US" dirty="0" smtClean="0"/>
              <a:t>King George was outraged and passed the Coercive Acts in 1774, this was essentially a death sentence for Boston. </a:t>
            </a:r>
          </a:p>
          <a:p>
            <a:r>
              <a:rPr lang="en-US" dirty="0"/>
              <a:t>Colonists call a Continental Congress in 1774 to respond </a:t>
            </a:r>
          </a:p>
          <a:p>
            <a:pPr lvl="1"/>
            <a:r>
              <a:rPr lang="en-US" dirty="0"/>
              <a:t>Demanded a repeal to the coercive acts </a:t>
            </a:r>
          </a:p>
          <a:p>
            <a:pPr lvl="1"/>
            <a:r>
              <a:rPr lang="en-US" dirty="0"/>
              <a:t>Threated to stop importing British goods if acts were not repealed.</a:t>
            </a:r>
          </a:p>
          <a:p>
            <a:r>
              <a:rPr lang="en-US" dirty="0" smtClean="0"/>
              <a:t>Many were concerned because they owned money to British, others thought this was an attempt at self interest </a:t>
            </a:r>
          </a:p>
        </p:txBody>
      </p:sp>
    </p:spTree>
    <p:extLst>
      <p:ext uri="{BB962C8B-B14F-4D97-AF65-F5344CB8AC3E}">
        <p14:creationId xmlns:p14="http://schemas.microsoft.com/office/powerpoint/2010/main" val="73522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Organizing for War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1774 Thomas Gage ordered troops to seize Charlestown and Cambridge</a:t>
            </a:r>
          </a:p>
          <a:p>
            <a:pPr lvl="1"/>
            <a:r>
              <a:rPr lang="en-US" dirty="0" smtClean="0"/>
              <a:t>Paul Revere and the Minutemen </a:t>
            </a:r>
          </a:p>
          <a:p>
            <a:r>
              <a:rPr lang="en-US" dirty="0" smtClean="0"/>
              <a:t>In may 1775, the Second Continental Congress</a:t>
            </a:r>
          </a:p>
          <a:p>
            <a:pPr lvl="1"/>
            <a:r>
              <a:rPr lang="en-US" dirty="0" smtClean="0"/>
              <a:t>Still torn about what to do but cut off British goods </a:t>
            </a:r>
          </a:p>
          <a:p>
            <a:pPr lvl="1"/>
            <a:r>
              <a:rPr lang="en-US" dirty="0" smtClean="0"/>
              <a:t>Thomas Paine’s Common Sense</a:t>
            </a:r>
          </a:p>
          <a:p>
            <a:pPr lvl="1"/>
            <a:r>
              <a:rPr lang="en-US" dirty="0" smtClean="0"/>
              <a:t>The Olive Branch Petition</a:t>
            </a:r>
          </a:p>
          <a:p>
            <a:r>
              <a:rPr lang="en-US" dirty="0" smtClean="0"/>
              <a:t>On July 4, 1776 Congress approved the Declaration of Independence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370" y="1428750"/>
            <a:ext cx="4448175" cy="226420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699" y="3888548"/>
            <a:ext cx="3080303" cy="311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75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47997"/>
          </a:xfrm>
        </p:spPr>
        <p:txBody>
          <a:bodyPr/>
          <a:lstStyle/>
          <a:p>
            <a:r>
              <a:rPr lang="en-US" smtClean="0"/>
              <a:t>The Revolution Begins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8790"/>
            <a:ext cx="9601200" cy="4418610"/>
          </a:xfrm>
        </p:spPr>
        <p:txBody>
          <a:bodyPr/>
          <a:lstStyle/>
          <a:p>
            <a:r>
              <a:rPr lang="en-US" dirty="0" smtClean="0"/>
              <a:t>British plan to isolate colonists in New England by taking New York. </a:t>
            </a:r>
          </a:p>
          <a:p>
            <a:pPr lvl="1"/>
            <a:r>
              <a:rPr lang="en-US" dirty="0" smtClean="0"/>
              <a:t>George Washington’s crossing of the Delaware </a:t>
            </a:r>
          </a:p>
          <a:p>
            <a:r>
              <a:rPr lang="en-US" dirty="0" smtClean="0"/>
              <a:t>Washington’s goal was to draw Britain away from the coast and extend supply lines</a:t>
            </a:r>
          </a:p>
          <a:p>
            <a:r>
              <a:rPr lang="en-US" dirty="0" smtClean="0"/>
              <a:t>The Battle of Saratoga</a:t>
            </a:r>
          </a:p>
          <a:p>
            <a:pPr lvl="1"/>
            <a:r>
              <a:rPr lang="en-US" dirty="0" smtClean="0"/>
              <a:t>The colonists first victory that brought France into the war on the colonists. side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281" y="3420093"/>
            <a:ext cx="5284519" cy="333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11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and Morale Crisis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Most colonies were afraid to raise taxes so they purchased bonds from wealthy merchants, and printed money </a:t>
            </a:r>
          </a:p>
          <a:p>
            <a:r>
              <a:rPr lang="en-US" dirty="0" smtClean="0"/>
              <a:t>Morale crumbled under fear of the revolution falling apart</a:t>
            </a:r>
          </a:p>
          <a:p>
            <a:r>
              <a:rPr lang="en-US" dirty="0" smtClean="0"/>
              <a:t>Valley Forge 1777</a:t>
            </a:r>
          </a:p>
          <a:p>
            <a:pPr lvl="1"/>
            <a:r>
              <a:rPr lang="en-US" dirty="0" smtClean="0"/>
              <a:t>Winter of 1777 colonists suffered horribly in camp: starvation, disease, fatigue</a:t>
            </a:r>
          </a:p>
          <a:p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5" y="2285999"/>
            <a:ext cx="4448175" cy="3581401"/>
          </a:xfrm>
        </p:spPr>
      </p:pic>
    </p:spTree>
    <p:extLst>
      <p:ext uri="{BB962C8B-B14F-4D97-AF65-F5344CB8AC3E}">
        <p14:creationId xmlns:p14="http://schemas.microsoft.com/office/powerpoint/2010/main" val="142386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5494"/>
          </a:xfrm>
        </p:spPr>
        <p:txBody>
          <a:bodyPr/>
          <a:lstStyle/>
          <a:p>
            <a:r>
              <a:rPr lang="en-US" dirty="0" smtClean="0"/>
              <a:t>The Path to Victory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8790"/>
            <a:ext cx="9601200" cy="4418610"/>
          </a:xfrm>
        </p:spPr>
        <p:txBody>
          <a:bodyPr/>
          <a:lstStyle/>
          <a:p>
            <a:r>
              <a:rPr lang="en-US" dirty="0" smtClean="0"/>
              <a:t>The Treaty of Alliance of February 1778 changed the tide of the war</a:t>
            </a:r>
          </a:p>
          <a:p>
            <a:pPr lvl="1"/>
            <a:r>
              <a:rPr lang="en-US" dirty="0" smtClean="0"/>
              <a:t>Formal alliance with France</a:t>
            </a:r>
          </a:p>
          <a:p>
            <a:pPr lvl="1"/>
            <a:r>
              <a:rPr lang="en-US" dirty="0" smtClean="0"/>
              <a:t>France would recognize U.S. independence and France would recognize conquests in the West Indies</a:t>
            </a:r>
          </a:p>
          <a:p>
            <a:r>
              <a:rPr lang="en-US" dirty="0" smtClean="0"/>
              <a:t>With formal military backing from France, Washington devised a daring plan and ended up isolating General Cornwallis at Yorktown and ultimately forced a surrender</a:t>
            </a:r>
          </a:p>
          <a:p>
            <a:pPr lvl="1"/>
            <a:r>
              <a:rPr lang="en-US" dirty="0" smtClean="0"/>
              <a:t>Isolated diplomatically</a:t>
            </a:r>
          </a:p>
          <a:p>
            <a:pPr lvl="1"/>
            <a:r>
              <a:rPr lang="en-US" dirty="0" smtClean="0"/>
              <a:t>Cut off from supply lines</a:t>
            </a:r>
          </a:p>
          <a:p>
            <a:pPr lvl="1"/>
            <a:r>
              <a:rPr lang="en-US" dirty="0" smtClean="0"/>
              <a:t>Lacking public support</a:t>
            </a:r>
          </a:p>
          <a:p>
            <a:r>
              <a:rPr lang="en-US" dirty="0" smtClean="0"/>
              <a:t>Signed the Treaty of Paris in 1783 </a:t>
            </a:r>
          </a:p>
          <a:p>
            <a:pPr lvl="1"/>
            <a:r>
              <a:rPr lang="en-US" dirty="0" smtClean="0"/>
              <a:t>Formally recognized independence but could pursue legal claims of prewar debts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3259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135</TotalTime>
  <Words>1387</Words>
  <Application>Microsoft Macintosh PowerPoint</Application>
  <PresentationFormat>Widescreen</PresentationFormat>
  <Paragraphs>130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Franklin Gothic Book</vt:lpstr>
      <vt:lpstr>Crop</vt:lpstr>
      <vt:lpstr>Period 3 Review</vt:lpstr>
      <vt:lpstr>The Colonies Transform</vt:lpstr>
      <vt:lpstr>The Dynamics of Rebellion</vt:lpstr>
      <vt:lpstr>Tensions Rise</vt:lpstr>
      <vt:lpstr>Political Unrest Rises </vt:lpstr>
      <vt:lpstr>Organizing for War</vt:lpstr>
      <vt:lpstr>The Revolution Begins</vt:lpstr>
      <vt:lpstr>Financial and Morale Crisis   </vt:lpstr>
      <vt:lpstr>The Path to Victory </vt:lpstr>
      <vt:lpstr>Now what?</vt:lpstr>
      <vt:lpstr>The Constitution of 1787</vt:lpstr>
      <vt:lpstr>Financing the Republic</vt:lpstr>
      <vt:lpstr>The First Party System</vt:lpstr>
      <vt:lpstr>Jefferson Presidency</vt:lpstr>
      <vt:lpstr>The War of 1812</vt:lpstr>
      <vt:lpstr>The Federalist Legacy</vt:lpstr>
      <vt:lpstr>The Capitalist Commonwealth</vt:lpstr>
      <vt:lpstr>The Republican Family</vt:lpstr>
      <vt:lpstr>The Question of Slavery</vt:lpstr>
      <vt:lpstr>America as a Christian nation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3 Review</dc:title>
  <dc:creator>Microsoft Office User</dc:creator>
  <cp:lastModifiedBy>Microsoft Office User</cp:lastModifiedBy>
  <cp:revision>17</cp:revision>
  <dcterms:created xsi:type="dcterms:W3CDTF">2018-02-04T18:09:04Z</dcterms:created>
  <dcterms:modified xsi:type="dcterms:W3CDTF">2018-02-05T20:42:51Z</dcterms:modified>
</cp:coreProperties>
</file>