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philosophes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Taking ideas and making them </a:t>
            </a:r>
            <a:r>
              <a:rPr lang="en-US" sz="2400" dirty="0" smtClean="0"/>
              <a:t>reality… finally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246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philosophes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Enlightenment thinkers were primarily from Britain and </a:t>
            </a:r>
            <a:r>
              <a:rPr lang="en-US" dirty="0" smtClean="0"/>
              <a:t>France primarily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century. </a:t>
            </a:r>
            <a:endParaRPr lang="en-US" dirty="0" smtClean="0"/>
          </a:p>
          <a:p>
            <a:r>
              <a:rPr lang="en-US" dirty="0" smtClean="0"/>
              <a:t>They were public </a:t>
            </a:r>
            <a:r>
              <a:rPr lang="en-US" dirty="0" smtClean="0"/>
              <a:t>figures who </a:t>
            </a:r>
            <a:r>
              <a:rPr lang="en-US" dirty="0" smtClean="0"/>
              <a:t>created many ideas about the nature of man, the </a:t>
            </a:r>
            <a:r>
              <a:rPr lang="en-US" dirty="0" smtClean="0"/>
              <a:t>roles </a:t>
            </a:r>
            <a:r>
              <a:rPr lang="en-US" dirty="0" smtClean="0"/>
              <a:t>of government, and conduct of society. </a:t>
            </a:r>
            <a:endParaRPr lang="en-US" dirty="0" smtClean="0"/>
          </a:p>
          <a:p>
            <a:r>
              <a:rPr lang="en-US" dirty="0" smtClean="0"/>
              <a:t>They were unhappy with current systems of government and treatment of individuals and believed changed needed to take place. These men sparked men revolutions we will discuss later. </a:t>
            </a:r>
            <a:endParaRPr lang="en-US" dirty="0" smtClean="0"/>
          </a:p>
          <a:p>
            <a:r>
              <a:rPr lang="en-US" dirty="0" smtClean="0"/>
              <a:t>These were the first thinkers to attempt to make ideas into legitimate change. </a:t>
            </a:r>
            <a:r>
              <a:rPr lang="en-US" dirty="0" smtClean="0"/>
              <a:t>You see many of their ideas present in society today.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Baron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Born in France in 1689. He became a lawyer and famous writer who criticized the French king and Catholic Church. </a:t>
            </a:r>
          </a:p>
          <a:p>
            <a:r>
              <a:rPr lang="en-US" b="1" dirty="0" smtClean="0"/>
              <a:t>Believed government should be broken into different section and each had the power to control the others. He believed this would prevent one ruler from becoming too powerful.</a:t>
            </a:r>
          </a:p>
          <a:p>
            <a:r>
              <a:rPr lang="en-US" b="1" dirty="0" smtClean="0"/>
              <a:t>Wanted three branches: one to create the laws, one to enforce the laws, one to interpret laws. </a:t>
            </a:r>
          </a:p>
        </p:txBody>
      </p:sp>
      <p:pic>
        <p:nvPicPr>
          <p:cNvPr id="5" name="Content Placeholder 4" descr="montesquieu_1new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54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Voltaire</a:t>
            </a:r>
            <a:endParaRPr lang="en-US" dirty="0"/>
          </a:p>
        </p:txBody>
      </p:sp>
      <p:pic>
        <p:nvPicPr>
          <p:cNvPr id="5" name="Content Placeholder 4" descr="Nicolas_de_Largillière,_François-Marie_Arouet_dit_Voltaire_(vers_1724-1725)_-00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 b="194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in France, was put in prison twice for critiquing French government and eventually moved to England. </a:t>
            </a:r>
          </a:p>
          <a:p>
            <a:r>
              <a:rPr lang="en-US" dirty="0" smtClean="0"/>
              <a:t>Believed in freedom of thought and the importance of reason and logic. </a:t>
            </a:r>
          </a:p>
          <a:p>
            <a:r>
              <a:rPr lang="en-US" dirty="0" smtClean="0"/>
              <a:t>Believed religion was too powerful and felt it had no place in government. Did not believe people should be prosecuted because of religious beliefs.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Jean-Jacques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Born in Switzerland and eventually moved to Paris and became a music teacher.</a:t>
            </a:r>
          </a:p>
          <a:p>
            <a:r>
              <a:rPr lang="en-US" dirty="0" smtClean="0"/>
              <a:t>Believed whatever the majority of people wanted should become law, he was against absolute power. </a:t>
            </a:r>
          </a:p>
          <a:p>
            <a:r>
              <a:rPr lang="en-US" dirty="0" smtClean="0"/>
              <a:t>Believed individual rights should be strictly enforced and protected by the government. </a:t>
            </a:r>
            <a:endParaRPr lang="en-US" dirty="0"/>
          </a:p>
        </p:txBody>
      </p:sp>
      <p:pic>
        <p:nvPicPr>
          <p:cNvPr id="5" name="Content Placeholder 4" descr="Jean-Jacques_Rousseau_(painted_portrait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" b="6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005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Adam smith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Born in Scotland and left for school in Britain at age 14. </a:t>
            </a:r>
          </a:p>
          <a:p>
            <a:r>
              <a:rPr lang="en-US" dirty="0" smtClean="0"/>
              <a:t>First thinker to focus on economics and its role in society. </a:t>
            </a:r>
          </a:p>
          <a:p>
            <a:r>
              <a:rPr lang="en-US" dirty="0" smtClean="0"/>
              <a:t>Believed that someone working to earn money benefited himself but also benefited society. </a:t>
            </a:r>
          </a:p>
          <a:p>
            <a:r>
              <a:rPr lang="en-US" dirty="0" smtClean="0"/>
              <a:t>Often called the founder of modern capitalism and the importance of competition in economics. </a:t>
            </a:r>
            <a:endParaRPr lang="en-US" dirty="0"/>
          </a:p>
        </p:txBody>
      </p:sp>
      <p:pic>
        <p:nvPicPr>
          <p:cNvPr id="3" name="Content Placeholder 2" descr="Adam-Smith-IHB-News™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4827"/>
          <a:stretch>
            <a:fillRect/>
          </a:stretch>
        </p:blipFill>
        <p:spPr>
          <a:xfrm>
            <a:off x="779463" y="1844480"/>
            <a:ext cx="3566160" cy="4297363"/>
          </a:xfrm>
        </p:spPr>
      </p:pic>
    </p:spTree>
    <p:extLst>
      <p:ext uri="{BB962C8B-B14F-4D97-AF65-F5344CB8AC3E}">
        <p14:creationId xmlns:p14="http://schemas.microsoft.com/office/powerpoint/2010/main" val="55417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Wollstonecraft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Born in England and supported her family through many different jobs. </a:t>
            </a:r>
          </a:p>
          <a:p>
            <a:r>
              <a:rPr lang="en-US" dirty="0" smtClean="0"/>
              <a:t>Fought for women’s rights and the inequalities of education. </a:t>
            </a:r>
          </a:p>
          <a:p>
            <a:r>
              <a:rPr lang="en-US" dirty="0" smtClean="0"/>
              <a:t>Believed people should be judged based on individual merit and moral virtue, not gender. </a:t>
            </a:r>
          </a:p>
          <a:p>
            <a:r>
              <a:rPr lang="en-US" dirty="0" smtClean="0"/>
              <a:t>Believed women were not a husband’s property and that they should be given equal opportunity when trying to get a job. </a:t>
            </a:r>
            <a:endParaRPr lang="en-US" dirty="0"/>
          </a:p>
        </p:txBody>
      </p:sp>
      <p:pic>
        <p:nvPicPr>
          <p:cNvPr id="5" name="Content Placeholder 4" descr="Mary_Wollstonecraft_by_John_Opie_(c._1797)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8652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2511</TotalTime>
  <Words>407</Words>
  <Application>Microsoft Macintosh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Precedent</vt:lpstr>
      <vt:lpstr>The philosophes </vt:lpstr>
      <vt:lpstr>The philosophes</vt:lpstr>
      <vt:lpstr>Baron de Montesquieu</vt:lpstr>
      <vt:lpstr>Voltaire</vt:lpstr>
      <vt:lpstr>Jean-Jacques Rousseau</vt:lpstr>
      <vt:lpstr>Adam smith</vt:lpstr>
      <vt:lpstr>Mary Wollstonecraft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philosophes </dc:title>
  <dc:creator>Douglas County Schools</dc:creator>
  <cp:lastModifiedBy>Douglas County Schools</cp:lastModifiedBy>
  <cp:revision>9</cp:revision>
  <dcterms:created xsi:type="dcterms:W3CDTF">2015-11-28T21:31:43Z</dcterms:created>
  <dcterms:modified xsi:type="dcterms:W3CDTF">2015-11-30T16:03:57Z</dcterms:modified>
</cp:coreProperties>
</file>