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76"/>
    <p:restoredTop sz="93023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emographics.virginia.edu/DotMap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Plessy v. Ferguson and the Rise of Jim Crow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we’ve been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Freedmen’s Bureau Act: created a government body to help freed slaves </a:t>
            </a:r>
          </a:p>
          <a:p>
            <a:r>
              <a:rPr lang="en-US" dirty="0" smtClean="0"/>
              <a:t>Reconstruction Act of 1867: militarized confederate zones to protect African American votes and protect freedmen </a:t>
            </a:r>
          </a:p>
          <a:p>
            <a:r>
              <a:rPr lang="en-US" dirty="0" smtClean="0"/>
              <a:t>Civil Rights Act of 1875: everyone, regardless of race or previous condition of servitude, was entitled to same treatment in “public accommodations”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Plessy v. Ferguson 1896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June 7, 1892 Homer Plessy (1/8</a:t>
            </a:r>
            <a:r>
              <a:rPr lang="en-US" baseline="30000" dirty="0" smtClean="0"/>
              <a:t>th</a:t>
            </a:r>
            <a:r>
              <a:rPr lang="en-US" dirty="0" smtClean="0"/>
              <a:t> black) boarded a train in </a:t>
            </a:r>
            <a:r>
              <a:rPr lang="en-US" dirty="0"/>
              <a:t>N</a:t>
            </a:r>
            <a:r>
              <a:rPr lang="en-US" dirty="0" smtClean="0"/>
              <a:t>ew Orleans and was told he needed to move to the  black car, while he had purchased a white car ticket. </a:t>
            </a:r>
          </a:p>
          <a:p>
            <a:r>
              <a:rPr lang="en-US" dirty="0" smtClean="0"/>
              <a:t>Argued that segregation on railroads was a violation of the 13</a:t>
            </a:r>
            <a:r>
              <a:rPr lang="en-US" baseline="30000" dirty="0" smtClean="0"/>
              <a:t>th</a:t>
            </a:r>
            <a:r>
              <a:rPr lang="en-US" dirty="0" smtClean="0"/>
              <a:t> and 14</a:t>
            </a:r>
            <a:r>
              <a:rPr lang="en-US" baseline="30000" dirty="0" smtClean="0"/>
              <a:t>th</a:t>
            </a:r>
            <a:r>
              <a:rPr lang="en-US" dirty="0" smtClean="0"/>
              <a:t> amendments.</a:t>
            </a:r>
          </a:p>
          <a:p>
            <a:r>
              <a:rPr lang="en-US" dirty="0" smtClean="0"/>
              <a:t>The supreme court upheld the decision that the 13</a:t>
            </a:r>
            <a:r>
              <a:rPr lang="en-US" baseline="30000" dirty="0" smtClean="0"/>
              <a:t>th</a:t>
            </a:r>
            <a:r>
              <a:rPr lang="en-US" dirty="0" smtClean="0"/>
              <a:t> amendment did not protect African American’s from state laws that treated them unequally. </a:t>
            </a:r>
          </a:p>
          <a:p>
            <a:r>
              <a:rPr lang="en-US" dirty="0" smtClean="0"/>
              <a:t>Set the precedent of ”separate but equal” </a:t>
            </a:r>
          </a:p>
          <a:p>
            <a:r>
              <a:rPr lang="en-US" dirty="0" smtClean="0"/>
              <a:t>This extended into all areas of public life and gave federal backing to segregation laws.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142" y="2222500"/>
            <a:ext cx="2732165" cy="3638550"/>
          </a:xfrm>
        </p:spPr>
      </p:pic>
    </p:spTree>
    <p:extLst>
      <p:ext uri="{BB962C8B-B14F-4D97-AF65-F5344CB8AC3E}">
        <p14:creationId xmlns:p14="http://schemas.microsoft.com/office/powerpoint/2010/main" val="20903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From 1880s into the 1960s, Black Codes were placed by equally unjust and racist laws called Jim Crow. </a:t>
            </a:r>
          </a:p>
          <a:p>
            <a:pPr lvl="1"/>
            <a:r>
              <a:rPr lang="en-US" dirty="0" smtClean="0"/>
              <a:t>After a black character in minstrel shows</a:t>
            </a:r>
          </a:p>
          <a:p>
            <a:r>
              <a:rPr lang="en-US" dirty="0" smtClean="0"/>
              <a:t>States and cities across the south could impose legal punishments on people for breaking Jim Crow laws, focused on keeping the races segregated.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585" y="2222287"/>
            <a:ext cx="3189961" cy="36385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546" y="2222074"/>
            <a:ext cx="2902857" cy="2012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546" y="4235237"/>
            <a:ext cx="290285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motorists had the right of way at all intersections. </a:t>
            </a:r>
          </a:p>
          <a:p>
            <a:r>
              <a:rPr lang="en-US" dirty="0" smtClean="0"/>
              <a:t>Separate schools shall be maintained for children of different races. </a:t>
            </a:r>
          </a:p>
          <a:p>
            <a:r>
              <a:rPr lang="en-US" dirty="0" smtClean="0"/>
              <a:t>Books shall not be interchangeable between white and colored schools.</a:t>
            </a:r>
          </a:p>
          <a:p>
            <a:r>
              <a:rPr lang="en-US" dirty="0" smtClean="0"/>
              <a:t>All railroad companies and corporations are hereby required to provide separate carts for whites and colored peoples. </a:t>
            </a:r>
          </a:p>
          <a:p>
            <a:r>
              <a:rPr lang="en-US" dirty="0" smtClean="0"/>
              <a:t>Any person who is guilty of printing, publishing or presented arguments in favor of social equality are guilty of a misdemeanor. </a:t>
            </a:r>
          </a:p>
          <a:p>
            <a:r>
              <a:rPr lang="en-US" dirty="0" smtClean="0"/>
              <a:t>Any negro man and woman who are not married but occupy the same room at night shall face imprisonment.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Segregation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Many states in the south established literacy tests as a requirement to vote. </a:t>
            </a:r>
          </a:p>
          <a:p>
            <a:r>
              <a:rPr lang="en-US" dirty="0" smtClean="0"/>
              <a:t>The Congress only contained one black congressman. </a:t>
            </a:r>
          </a:p>
          <a:p>
            <a:r>
              <a:rPr lang="en-US" dirty="0" smtClean="0"/>
              <a:t>Indicative of the growing political strength of the Southern states, Congress abandoned a bill that authorized a federal supervision of elections. </a:t>
            </a:r>
          </a:p>
          <a:p>
            <a:r>
              <a:rPr lang="en-US" dirty="0" smtClean="0"/>
              <a:t>Nationwide, 113 blacks died of lynching in 1891.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813" y="2950950"/>
            <a:ext cx="2200185" cy="36385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47" y="3012968"/>
            <a:ext cx="309172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Does segregation still exist?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demographics.virginia.edu/DotMap/index.html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3949</TotalTime>
  <Words>388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Plessy v. Ferguson and the Rise of Jim Crow </vt:lpstr>
      <vt:lpstr>Where we’ve been </vt:lpstr>
      <vt:lpstr>Plessy v. Ferguson 1896 </vt:lpstr>
      <vt:lpstr>Jim Crow Laws</vt:lpstr>
      <vt:lpstr>Examples</vt:lpstr>
      <vt:lpstr>Federal Segregation </vt:lpstr>
      <vt:lpstr>Does segregation still exist?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Plessy v. Ferguson and the Rise of Jim Crow </dc:title>
  <dc:creator>Microsoft Office User</dc:creator>
  <cp:lastModifiedBy>Microsoft Office User</cp:lastModifiedBy>
  <cp:revision>5</cp:revision>
  <dcterms:created xsi:type="dcterms:W3CDTF">2018-03-09T14:20:54Z</dcterms:created>
  <dcterms:modified xsi:type="dcterms:W3CDTF">2018-03-12T13:01:57Z</dcterms:modified>
</cp:coreProperties>
</file>