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5" r:id="rId9"/>
    <p:sldId id="260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18"/>
  </p:normalViewPr>
  <p:slideViewPr>
    <p:cSldViewPr snapToGrid="0" snapToObjects="1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05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Relationship Id="rId3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Progressive Reform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22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How should the Federal Government get involved? Should they?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Americans believed that private enterprise spurred innovation so city growth and politics was largely private. </a:t>
            </a:r>
          </a:p>
          <a:p>
            <a:r>
              <a:rPr lang="en-US" dirty="0" smtClean="0"/>
              <a:t>This gave rise to Political Machines </a:t>
            </a:r>
          </a:p>
          <a:p>
            <a:pPr lvl="1"/>
            <a:r>
              <a:rPr lang="en-US" dirty="0" smtClean="0"/>
              <a:t>Local party bureaucracies that held tight grip on elections and finance of cities. </a:t>
            </a:r>
          </a:p>
          <a:p>
            <a:r>
              <a:rPr lang="en-US" dirty="0" smtClean="0"/>
              <a:t>Dispensed jobs, arranged urban services, found emergency aid for struggling families. </a:t>
            </a:r>
          </a:p>
          <a:p>
            <a:r>
              <a:rPr lang="en-US" dirty="0" smtClean="0"/>
              <a:t>Debate over whether or not these characters were corrupt.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086" y="2060575"/>
            <a:ext cx="4719914" cy="4195762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49" y="2060575"/>
            <a:ext cx="3528441" cy="420052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Progressives Rise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Progressivism was a set of overlapping movements to help combat issues of industrialization </a:t>
            </a:r>
          </a:p>
          <a:p>
            <a:pPr lvl="1"/>
            <a:r>
              <a:rPr lang="en-US" dirty="0" smtClean="0"/>
              <a:t>All about civic participation </a:t>
            </a:r>
          </a:p>
          <a:p>
            <a:r>
              <a:rPr lang="en-US" dirty="0" smtClean="0"/>
              <a:t>Jacob Riis, How the Other Half Lives (1890) </a:t>
            </a:r>
          </a:p>
          <a:p>
            <a:r>
              <a:rPr lang="en-US" dirty="0" smtClean="0"/>
              <a:t>Public health </a:t>
            </a:r>
          </a:p>
          <a:p>
            <a:r>
              <a:rPr lang="en-US" dirty="0" smtClean="0"/>
              <a:t>Urban prostitution</a:t>
            </a:r>
          </a:p>
          <a:p>
            <a:r>
              <a:rPr lang="en-US" dirty="0" smtClean="0"/>
              <a:t>Garbage collection</a:t>
            </a:r>
          </a:p>
          <a:p>
            <a:r>
              <a:rPr lang="en-US" dirty="0" smtClean="0"/>
              <a:t>Food and food safety (Upton Sinclair’s The Jungle) </a:t>
            </a:r>
          </a:p>
          <a:p>
            <a:r>
              <a:rPr lang="en-US" dirty="0" smtClean="0"/>
              <a:t>City Beautiful 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94350" cy="419576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40481"/>
            <a:ext cx="5120640" cy="411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60" y="3614223"/>
            <a:ext cx="3901440" cy="3060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116"/>
            <a:ext cx="4520540" cy="33904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40" y="3706169"/>
            <a:ext cx="4217788" cy="287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5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15"/>
            <a:ext cx="5385354" cy="49792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444" y="174615"/>
            <a:ext cx="6639034" cy="497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8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638"/>
            <a:ext cx="6254696" cy="58189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696" y="510637"/>
            <a:ext cx="5911740" cy="58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1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Settlements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Community welfare centers that investigated the plight of urban poor and address urgent needs </a:t>
            </a:r>
          </a:p>
          <a:p>
            <a:r>
              <a:rPr lang="en-US" dirty="0" smtClean="0"/>
              <a:t>Hull House in Chicago founded by Jane Addams </a:t>
            </a:r>
          </a:p>
          <a:p>
            <a:pPr lvl="1"/>
            <a:r>
              <a:rPr lang="en-US" dirty="0" smtClean="0"/>
              <a:t>Believed urban poor knew what they needed but lacked resources to achieve it</a:t>
            </a:r>
          </a:p>
          <a:p>
            <a:r>
              <a:rPr lang="en-US" dirty="0" smtClean="0"/>
              <a:t>Settlement houses were a spring board for other topics </a:t>
            </a:r>
          </a:p>
          <a:p>
            <a:pPr lvl="1"/>
            <a:r>
              <a:rPr lang="en-US" dirty="0" smtClean="0"/>
              <a:t>Margaret Sanger and birth control</a:t>
            </a:r>
          </a:p>
          <a:p>
            <a:pPr lvl="1"/>
            <a:r>
              <a:rPr lang="en-US" dirty="0" smtClean="0"/>
              <a:t>Criminal justice system </a:t>
            </a:r>
          </a:p>
          <a:p>
            <a:pPr lvl="1"/>
            <a:r>
              <a:rPr lang="en-US" dirty="0" smtClean="0"/>
              <a:t>Social work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07" y="1853248"/>
            <a:ext cx="3124200" cy="26035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812" y="4029074"/>
            <a:ext cx="4154702" cy="268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82263" cy="3071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113" y="3071813"/>
            <a:ext cx="4686300" cy="3514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63" y="0"/>
            <a:ext cx="5505074" cy="418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7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 of the City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Residents of industrial cities sough allies in state and national politics </a:t>
            </a:r>
          </a:p>
          <a:p>
            <a:r>
              <a:rPr lang="en-US" dirty="0" smtClean="0"/>
              <a:t>The Triangle Shirtwaist Fire forced New York to create 56 labor safety laws which soon influenced the whole nation. </a:t>
            </a:r>
          </a:p>
          <a:p>
            <a:r>
              <a:rPr lang="en-US" dirty="0" smtClean="0"/>
              <a:t>Industrial cities continued to grow, the political machines could no longer solve the problems. </a:t>
            </a:r>
          </a:p>
          <a:p>
            <a:pPr lvl="1"/>
            <a:r>
              <a:rPr lang="en-US" dirty="0" smtClean="0"/>
              <a:t>Needed federal oversight </a:t>
            </a:r>
          </a:p>
          <a:p>
            <a:r>
              <a:rPr lang="en-US" dirty="0" smtClean="0"/>
              <a:t>Broader reform movements continued to build throughout the next few decades.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1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</TotalTime>
  <Words>248</Words>
  <Application>Microsoft Macintosh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Century Gothic</vt:lpstr>
      <vt:lpstr>Wingdings 3</vt:lpstr>
      <vt:lpstr>Arial</vt:lpstr>
      <vt:lpstr>Ion</vt:lpstr>
      <vt:lpstr>Progressive Reform</vt:lpstr>
      <vt:lpstr>Political Machines</vt:lpstr>
      <vt:lpstr>The Progressives Rise Up</vt:lpstr>
      <vt:lpstr>PowerPoint Presentation</vt:lpstr>
      <vt:lpstr>PowerPoint Presentation</vt:lpstr>
      <vt:lpstr>PowerPoint Presentation</vt:lpstr>
      <vt:lpstr>Social Settlements </vt:lpstr>
      <vt:lpstr>PowerPoint Presentation</vt:lpstr>
      <vt:lpstr>Politics of the City </vt:lpstr>
      <vt:lpstr>How should the Federal Government get involved? Should they?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Progressive Reform</dc:title>
  <dc:creator>Microsoft Office User</dc:creator>
  <cp:lastModifiedBy>Microsoft Office User</cp:lastModifiedBy>
  <cp:revision>3</cp:revision>
  <dcterms:created xsi:type="dcterms:W3CDTF">2018-03-13T14:32:23Z</dcterms:created>
  <dcterms:modified xsi:type="dcterms:W3CDTF">2018-03-13T15:00:19Z</dcterms:modified>
</cp:coreProperties>
</file>