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11"/>
  </p:handout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4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8AF5EF-1F78-864D-843F-F4E259261577}" type="datetimeFigureOut">
              <a:rPr lang="en-US" smtClean="0"/>
              <a:t>1/11/17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FFC18-DD78-904A-8543-93C602C9FF15}" type="slidenum">
              <a:rPr lang="en-US" smtClean="0"/>
              <a:t>‹#›</a:t>
            </a:fld>
            <a:endParaRPr lang="en-US"/>
          </a:p>
        </p:txBody>
      </p:sp>
    </p:spTree>
    <p:extLst>
      <p:ext uri="{BB962C8B-B14F-4D97-AF65-F5344CB8AC3E}">
        <p14:creationId xmlns:p14="http://schemas.microsoft.com/office/powerpoint/2010/main" val="7071155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226E6ED-EF8E-5142-9D98-72355AF6FA87}"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226E6ED-EF8E-5142-9D98-72355AF6FA87}"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60F3C-B17B-3C4C-9921-88670DBE0536}"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26E6ED-EF8E-5142-9D98-72355AF6FA87}"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60F3C-B17B-3C4C-9921-88670DBE0536}"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26E6ED-EF8E-5142-9D98-72355AF6FA87}"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60F3C-B17B-3C4C-9921-88670DBE0536}"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26E6ED-EF8E-5142-9D98-72355AF6FA87}"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60F3C-B17B-3C4C-9921-88670DBE0536}"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6E6ED-EF8E-5142-9D98-72355AF6FA87}"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60F3C-B17B-3C4C-9921-88670DBE0536}"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26E6ED-EF8E-5142-9D98-72355AF6FA87}"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60F3C-B17B-3C4C-9921-88670DBE0536}"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26E6ED-EF8E-5142-9D98-72355AF6FA87}" type="datetimeFigureOut">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60F3C-B17B-3C4C-9921-88670DBE0536}"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26E6ED-EF8E-5142-9D98-72355AF6FA87}"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60F3C-B17B-3C4C-9921-88670DBE0536}"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6E6ED-EF8E-5142-9D98-72355AF6FA87}" type="datetimeFigureOut">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60F3C-B17B-3C4C-9921-88670DBE05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6E6ED-EF8E-5142-9D98-72355AF6FA87}"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60F3C-B17B-3C4C-9921-88670DBE0536}"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226E6ED-EF8E-5142-9D98-72355AF6FA87}"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60F3C-B17B-3C4C-9921-88670DBE0536}"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6460F3C-B17B-3C4C-9921-88670DBE0536}"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6E6ED-EF8E-5142-9D98-72355AF6FA87}" type="datetimeFigureOut">
              <a:rPr lang="en-US" smtClean="0"/>
              <a:t>1/11/17</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Protestant Reformation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763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a:bodyPr>
          <a:lstStyle/>
          <a:p>
            <a:r>
              <a:rPr lang="en-US" dirty="0" smtClean="0"/>
              <a:t>When you PROTEST: to express disagreement about </a:t>
            </a:r>
            <a:r>
              <a:rPr lang="en-US" dirty="0"/>
              <a:t>s</a:t>
            </a:r>
            <a:r>
              <a:rPr lang="en-US" dirty="0" smtClean="0"/>
              <a:t>omething. To take action or to voice disapproval.</a:t>
            </a:r>
          </a:p>
          <a:p>
            <a:r>
              <a:rPr lang="en-US" dirty="0" smtClean="0"/>
              <a:t>REFORM: to change an established idea (especially with society, politics, or economics) for the better.</a:t>
            </a:r>
          </a:p>
          <a:p>
            <a:r>
              <a:rPr lang="en-US" dirty="0" smtClean="0"/>
              <a:t>So the PROTESTANT REFORMATION: a religious movement that sparked the creation of the new “protestant” churches in western Europe. </a:t>
            </a:r>
            <a:endParaRPr lang="en-US" dirty="0"/>
          </a:p>
        </p:txBody>
      </p:sp>
    </p:spTree>
    <p:extLst>
      <p:ext uri="{BB962C8B-B14F-4D97-AF65-F5344CB8AC3E}">
        <p14:creationId xmlns:p14="http://schemas.microsoft.com/office/powerpoint/2010/main" val="211560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Corruption in the Catholic Church</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The church was the most powerful institution in Europe.</a:t>
            </a:r>
          </a:p>
          <a:p>
            <a:pPr lvl="1"/>
            <a:r>
              <a:rPr lang="en-US" dirty="0" smtClean="0"/>
              <a:t>Most money, the most knowledge, most influence, and they used it</a:t>
            </a:r>
          </a:p>
          <a:p>
            <a:r>
              <a:rPr lang="en-US" dirty="0" smtClean="0"/>
              <a:t>However, during the Renaissance people began to learn for themselves.</a:t>
            </a:r>
          </a:p>
          <a:p>
            <a:r>
              <a:rPr lang="en-US" dirty="0" smtClean="0"/>
              <a:t>Some of the church corruption came under fire and people started wondering what they were doing and WHY.</a:t>
            </a:r>
          </a:p>
          <a:p>
            <a:endParaRPr lang="en-US" dirty="0"/>
          </a:p>
        </p:txBody>
      </p:sp>
      <p:pic>
        <p:nvPicPr>
          <p:cNvPr id="8" name="Content Placeholder 7" descr="St.-Peters-Basilica-Church.jpg"/>
          <p:cNvPicPr>
            <a:picLocks noGrp="1" noChangeAspect="1"/>
          </p:cNvPicPr>
          <p:nvPr>
            <p:ph sz="half" idx="2"/>
          </p:nvPr>
        </p:nvPicPr>
        <p:blipFill>
          <a:blip r:embed="rId2">
            <a:extLst>
              <a:ext uri="{28A0092B-C50C-407E-A947-70E740481C1C}">
                <a14:useLocalDpi xmlns:a14="http://schemas.microsoft.com/office/drawing/2010/main" val="0"/>
              </a:ext>
            </a:extLst>
          </a:blip>
          <a:srcRect l="20369" r="20369"/>
          <a:stretch>
            <a:fillRect/>
          </a:stretch>
        </p:blipFill>
        <p:spPr>
          <a:xfrm>
            <a:off x="4355137" y="1417638"/>
            <a:ext cx="3035022" cy="3401277"/>
          </a:xfrm>
        </p:spPr>
      </p:pic>
      <p:pic>
        <p:nvPicPr>
          <p:cNvPr id="9" name="Picture 8" descr="gohistoric_21644_z-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647" y="4205453"/>
            <a:ext cx="3966539" cy="2538585"/>
          </a:xfrm>
          <a:prstGeom prst="rect">
            <a:avLst/>
          </a:prstGeom>
        </p:spPr>
      </p:pic>
    </p:spTree>
    <p:extLst>
      <p:ext uri="{BB962C8B-B14F-4D97-AF65-F5344CB8AC3E}">
        <p14:creationId xmlns:p14="http://schemas.microsoft.com/office/powerpoint/2010/main" val="249975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Indulgence, Simony and Politics </a:t>
            </a:r>
            <a:endParaRPr lang="en-US" dirty="0"/>
          </a:p>
        </p:txBody>
      </p:sp>
      <p:pic>
        <p:nvPicPr>
          <p:cNvPr id="7" name="Content Placeholder 6" descr="Church tax.jpg"/>
          <p:cNvPicPr>
            <a:picLocks noGrp="1" noChangeAspect="1"/>
          </p:cNvPicPr>
          <p:nvPr>
            <p:ph sz="half" idx="1"/>
          </p:nvPr>
        </p:nvPicPr>
        <p:blipFill>
          <a:blip r:embed="rId2">
            <a:extLst>
              <a:ext uri="{28A0092B-C50C-407E-A947-70E740481C1C}">
                <a14:useLocalDpi xmlns:a14="http://schemas.microsoft.com/office/drawing/2010/main" val="0"/>
              </a:ext>
            </a:extLst>
          </a:blip>
          <a:srcRect l="12462" r="12462"/>
          <a:stretch>
            <a:fillRect/>
          </a:stretch>
        </p:blipFill>
        <p:spPr/>
      </p:pic>
      <p:sp>
        <p:nvSpPr>
          <p:cNvPr id="4" name="Content Placeholder 3"/>
          <p:cNvSpPr>
            <a:spLocks noGrp="1"/>
          </p:cNvSpPr>
          <p:nvPr>
            <p:ph sz="half" idx="2"/>
          </p:nvPr>
        </p:nvSpPr>
        <p:spPr/>
        <p:txBody>
          <a:bodyPr/>
          <a:lstStyle/>
          <a:p>
            <a:r>
              <a:rPr lang="en-US" dirty="0" smtClean="0"/>
              <a:t>Indulgences: sold by the Catholic Church as a release from punishment of sins. Saw this is a way to “buy forgiveness”. </a:t>
            </a:r>
          </a:p>
          <a:p>
            <a:r>
              <a:rPr lang="en-US" dirty="0" smtClean="0"/>
              <a:t>People worried that if they could not afford these indulgences they wouldn’t go to Heaven. </a:t>
            </a:r>
            <a:endParaRPr lang="en-US" dirty="0"/>
          </a:p>
        </p:txBody>
      </p:sp>
    </p:spTree>
    <p:extLst>
      <p:ext uri="{BB962C8B-B14F-4D97-AF65-F5344CB8AC3E}">
        <p14:creationId xmlns:p14="http://schemas.microsoft.com/office/powerpoint/2010/main" val="138432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Indulgence, Simony and Politics </a:t>
            </a:r>
            <a:endParaRPr lang="en-US" dirty="0"/>
          </a:p>
        </p:txBody>
      </p:sp>
      <p:sp>
        <p:nvSpPr>
          <p:cNvPr id="3" name="Content Placeholder 2"/>
          <p:cNvSpPr>
            <a:spLocks noGrp="1"/>
          </p:cNvSpPr>
          <p:nvPr>
            <p:ph sz="half" idx="1"/>
          </p:nvPr>
        </p:nvSpPr>
        <p:spPr/>
        <p:txBody>
          <a:bodyPr/>
          <a:lstStyle/>
          <a:p>
            <a:r>
              <a:rPr lang="en-US" dirty="0" smtClean="0"/>
              <a:t>Simony: selling of church leadership positions, leaders were not chosen based on merit, but on payments.</a:t>
            </a:r>
          </a:p>
          <a:p>
            <a:pPr lvl="1"/>
            <a:r>
              <a:rPr lang="en-US" dirty="0" smtClean="0"/>
              <a:t>Wealthy families had the most influence!</a:t>
            </a:r>
            <a:endParaRPr lang="en-US" dirty="0"/>
          </a:p>
        </p:txBody>
      </p:sp>
      <p:pic>
        <p:nvPicPr>
          <p:cNvPr id="5" name="Content Placeholder 4" descr="220px-Tizian_109.jpg"/>
          <p:cNvPicPr>
            <a:picLocks noGrp="1" noChangeAspect="1"/>
          </p:cNvPicPr>
          <p:nvPr>
            <p:ph sz="half" idx="2"/>
          </p:nvPr>
        </p:nvPicPr>
        <p:blipFill>
          <a:blip r:embed="rId2">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261025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Indulgence, Simony and Politics </a:t>
            </a:r>
            <a:endParaRPr lang="en-US" dirty="0"/>
          </a:p>
        </p:txBody>
      </p:sp>
      <p:pic>
        <p:nvPicPr>
          <p:cNvPr id="7" name="Content Placeholder 6" descr="image-1-for-message-of-hope-gallery-155105217.jpg"/>
          <p:cNvPicPr>
            <a:picLocks noGrp="1" noChangeAspect="1"/>
          </p:cNvPicPr>
          <p:nvPr>
            <p:ph sz="half" idx="1"/>
          </p:nvPr>
        </p:nvPicPr>
        <p:blipFill>
          <a:blip r:embed="rId2">
            <a:extLst>
              <a:ext uri="{28A0092B-C50C-407E-A947-70E740481C1C}">
                <a14:useLocalDpi xmlns:a14="http://schemas.microsoft.com/office/drawing/2010/main" val="0"/>
              </a:ext>
            </a:extLst>
          </a:blip>
          <a:srcRect l="16748" r="16748"/>
          <a:stretch>
            <a:fillRect/>
          </a:stretch>
        </p:blipFill>
        <p:spPr/>
      </p:pic>
      <p:sp>
        <p:nvSpPr>
          <p:cNvPr id="4" name="Content Placeholder 3"/>
          <p:cNvSpPr>
            <a:spLocks noGrp="1"/>
          </p:cNvSpPr>
          <p:nvPr>
            <p:ph sz="half" idx="2"/>
          </p:nvPr>
        </p:nvSpPr>
        <p:spPr/>
        <p:txBody>
          <a:bodyPr>
            <a:normAutofit fontScale="92500" lnSpcReduction="10000"/>
          </a:bodyPr>
          <a:lstStyle/>
          <a:p>
            <a:r>
              <a:rPr lang="en-US" dirty="0" smtClean="0"/>
              <a:t>The power of the Pope: the Pope is the head of the Catholic Church and became VERY powerful.</a:t>
            </a:r>
          </a:p>
          <a:p>
            <a:r>
              <a:rPr lang="en-US" dirty="0" smtClean="0"/>
              <a:t>Pope repeatedly fought with kings over who had the most power and could actually control people. </a:t>
            </a:r>
          </a:p>
          <a:p>
            <a:pPr lvl="1"/>
            <a:r>
              <a:rPr lang="en-US" dirty="0" smtClean="0"/>
              <a:t>Who wins? Control of your current day to day life or the after life? </a:t>
            </a:r>
          </a:p>
        </p:txBody>
      </p:sp>
    </p:spTree>
    <p:extLst>
      <p:ext uri="{BB962C8B-B14F-4D97-AF65-F5344CB8AC3E}">
        <p14:creationId xmlns:p14="http://schemas.microsoft.com/office/powerpoint/2010/main" val="1673099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Martin Luther</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In 1517 a German Monk named Martin Luther writes the 95 Theses and nails them to the church door in Wittenberg. </a:t>
            </a:r>
          </a:p>
          <a:p>
            <a:r>
              <a:rPr lang="en-US" dirty="0" smtClean="0"/>
              <a:t>These 95 “complaints” outlined the abuses of the catholic church .</a:t>
            </a:r>
          </a:p>
          <a:p>
            <a:r>
              <a:rPr lang="en-US" dirty="0" smtClean="0"/>
              <a:t>This was the first time anyone had called out the church. </a:t>
            </a:r>
            <a:endParaRPr lang="en-US" dirty="0"/>
          </a:p>
          <a:p>
            <a:r>
              <a:rPr lang="en-US" dirty="0" smtClean="0"/>
              <a:t>Eventually sparked the Reformation and the creation of the Protestant religion. </a:t>
            </a:r>
            <a:endParaRPr lang="en-US" dirty="0"/>
          </a:p>
        </p:txBody>
      </p:sp>
      <p:pic>
        <p:nvPicPr>
          <p:cNvPr id="5" name="Content Placeholder 4" descr="Luther-posting-95-theses-560x366.jpg"/>
          <p:cNvPicPr>
            <a:picLocks noGrp="1" noChangeAspect="1"/>
          </p:cNvPicPr>
          <p:nvPr>
            <p:ph sz="half" idx="2"/>
          </p:nvPr>
        </p:nvPicPr>
        <p:blipFill>
          <a:blip r:embed="rId2">
            <a:extLst>
              <a:ext uri="{28A0092B-C50C-407E-A947-70E740481C1C}">
                <a14:useLocalDpi xmlns:a14="http://schemas.microsoft.com/office/drawing/2010/main" val="0"/>
              </a:ext>
            </a:extLst>
          </a:blip>
          <a:srcRect l="17321" r="17321"/>
          <a:stretch>
            <a:fillRect/>
          </a:stretch>
        </p:blipFill>
        <p:spPr/>
      </p:pic>
    </p:spTree>
    <p:extLst>
      <p:ext uri="{BB962C8B-B14F-4D97-AF65-F5344CB8AC3E}">
        <p14:creationId xmlns:p14="http://schemas.microsoft.com/office/powerpoint/2010/main" val="21926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“86: Again, since the Pope’s income day-to-day is larger than the wealthiest of men, why does he not build this one church of St. Peter with his own money, rather than with the money of indigent believers?” </a:t>
            </a:r>
          </a:p>
          <a:p>
            <a:r>
              <a:rPr lang="en-US" dirty="0" smtClean="0"/>
              <a:t>What is he saying?</a:t>
            </a:r>
            <a:endParaRPr lang="en-US" dirty="0"/>
          </a:p>
        </p:txBody>
      </p:sp>
    </p:spTree>
    <p:extLst>
      <p:ext uri="{BB962C8B-B14F-4D97-AF65-F5344CB8AC3E}">
        <p14:creationId xmlns:p14="http://schemas.microsoft.com/office/powerpoint/2010/main" val="412949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Slow Transformation</a:t>
            </a:r>
            <a:endParaRPr lang="en-US" dirty="0"/>
          </a:p>
        </p:txBody>
      </p:sp>
      <p:pic>
        <p:nvPicPr>
          <p:cNvPr id="7" name="Content Placeholder 6" descr="481779-The-Stop-of-the-95-Theses_banner.jpeg"/>
          <p:cNvPicPr>
            <a:picLocks noGrp="1" noChangeAspect="1"/>
          </p:cNvPicPr>
          <p:nvPr>
            <p:ph sz="half" idx="1"/>
          </p:nvPr>
        </p:nvPicPr>
        <p:blipFill>
          <a:blip r:embed="rId2">
            <a:extLst>
              <a:ext uri="{28A0092B-C50C-407E-A947-70E740481C1C}">
                <a14:useLocalDpi xmlns:a14="http://schemas.microsoft.com/office/drawing/2010/main" val="0"/>
              </a:ext>
            </a:extLst>
          </a:blip>
          <a:srcRect l="29204" r="29204"/>
          <a:stretch>
            <a:fillRect/>
          </a:stretch>
        </p:blipFill>
        <p:spPr/>
      </p:pic>
      <p:sp>
        <p:nvSpPr>
          <p:cNvPr id="6" name="Content Placeholder 5"/>
          <p:cNvSpPr>
            <a:spLocks noGrp="1"/>
          </p:cNvSpPr>
          <p:nvPr>
            <p:ph sz="half" idx="2"/>
          </p:nvPr>
        </p:nvSpPr>
        <p:spPr/>
        <p:txBody>
          <a:bodyPr>
            <a:normAutofit fontScale="92500" lnSpcReduction="10000"/>
          </a:bodyPr>
          <a:lstStyle/>
          <a:p>
            <a:r>
              <a:rPr lang="en-US" dirty="0" smtClean="0"/>
              <a:t>Not the first to call out the church, but the time was right. </a:t>
            </a:r>
          </a:p>
          <a:p>
            <a:r>
              <a:rPr lang="en-US" dirty="0" smtClean="0"/>
              <a:t>With the invention of the printing press people were able to access and understand information.</a:t>
            </a:r>
          </a:p>
          <a:p>
            <a:r>
              <a:rPr lang="en-US" dirty="0" smtClean="0"/>
              <a:t>People were already questioning the way things were done with the new growth of the Renaissance.  </a:t>
            </a:r>
            <a:endParaRPr lang="en-US" dirty="0"/>
          </a:p>
        </p:txBody>
      </p:sp>
    </p:spTree>
    <p:extLst>
      <p:ext uri="{BB962C8B-B14F-4D97-AF65-F5344CB8AC3E}">
        <p14:creationId xmlns:p14="http://schemas.microsoft.com/office/powerpoint/2010/main" val="23765775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52</TotalTime>
  <Words>429</Words>
  <Application>Microsoft Macintosh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Folio</vt:lpstr>
      <vt:lpstr>The Protestant Reformation</vt:lpstr>
      <vt:lpstr>Vocabulary</vt:lpstr>
      <vt:lpstr>Corruption in the Catholic Church</vt:lpstr>
      <vt:lpstr>Indulgence, Simony and Politics </vt:lpstr>
      <vt:lpstr>Indulgence, Simony and Politics </vt:lpstr>
      <vt:lpstr>Indulgence, Simony and Politics </vt:lpstr>
      <vt:lpstr>Enter Martin Luther</vt:lpstr>
      <vt:lpstr>PowerPoint Presentation</vt:lpstr>
      <vt:lpstr>Slow Transformation</vt:lpstr>
    </vt:vector>
  </TitlesOfParts>
  <Company>DCSDK12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Protestant Reformation</dc:title>
  <dc:creator>Douglas County Schools</dc:creator>
  <cp:lastModifiedBy>Douglas County Schools</cp:lastModifiedBy>
  <cp:revision>5</cp:revision>
  <cp:lastPrinted>2017-01-11T13:48:28Z</cp:lastPrinted>
  <dcterms:created xsi:type="dcterms:W3CDTF">2017-01-10T18:55:12Z</dcterms:created>
  <dcterms:modified xsi:type="dcterms:W3CDTF">2017-01-11T13:56:15Z</dcterms:modified>
</cp:coreProperties>
</file>