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76"/>
    <p:restoredTop sz="94681"/>
  </p:normalViewPr>
  <p:slideViewPr>
    <p:cSldViewPr snapToGrid="0" snapToObjects="1">
      <p:cViewPr varScale="1">
        <p:scale>
          <a:sx n="114" d="100"/>
          <a:sy n="114"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4136-614A-F44F-ACCE-DA8DA7788BF5}"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5C4136-614A-F44F-ACCE-DA8DA7788BF5}"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5C4136-614A-F44F-ACCE-DA8DA7788BF5}" type="datetimeFigureOut">
              <a:rPr lang="en-US" smtClean="0"/>
              <a:t>1/30/18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B5C4136-614A-F44F-ACCE-DA8DA7788BF5}" type="datetimeFigureOut">
              <a:rPr lang="en-US" smtClean="0"/>
              <a:t>1/30/18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4136-614A-F44F-ACCE-DA8DA7788BF5}"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C65D9-B3A9-4B4A-9106-FA438DC9E1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B5C4136-614A-F44F-ACCE-DA8DA7788BF5}" type="datetimeFigureOut">
              <a:rPr lang="en-US" smtClean="0"/>
              <a:t>1/30/18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88C65D9-B3A9-4B4A-9106-FA438DC9E128}" type="slidenum">
              <a:rPr lang="en-US" smtClean="0"/>
              <a:t>‹#›</a:t>
            </a:fld>
            <a:endParaRPr lang="en-US"/>
          </a:p>
        </p:txBody>
      </p:sp>
    </p:spTree>
    <p:extLst>
      <p:ext uri="{BB962C8B-B14F-4D97-AF65-F5344CB8AC3E}">
        <p14:creationId xmlns:p14="http://schemas.microsoft.com/office/powerpoint/2010/main" val="98675978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Republican Empire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393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Immigration through the country and relations with Native Americans</a:t>
            </a:r>
            <a:endParaRPr lang="en-US" sz="3600" dirty="0"/>
          </a:p>
        </p:txBody>
      </p:sp>
      <p:sp>
        <p:nvSpPr>
          <p:cNvPr id="3" name="Content Placeholder 2"/>
          <p:cNvSpPr>
            <a:spLocks noGrp="1"/>
          </p:cNvSpPr>
          <p:nvPr>
            <p:ph idx="1"/>
          </p:nvPr>
        </p:nvSpPr>
        <p:spPr/>
        <p:txBody>
          <a:bodyPr/>
          <a:lstStyle/>
          <a:p>
            <a:r>
              <a:rPr lang="en-US" dirty="0" smtClean="0"/>
              <a:t>Many wanted to take away Native American land in the early 1800s, the problem was most native tribes did not recognize their right to the land but the tribes were not present to sign the Treaty of Paris.</a:t>
            </a:r>
          </a:p>
          <a:p>
            <a:pPr lvl="1"/>
            <a:r>
              <a:rPr lang="en-US" dirty="0" smtClean="0"/>
              <a:t>The Treaty of Greenville made the Native Americans accept American sovereignty over them </a:t>
            </a:r>
          </a:p>
          <a:p>
            <a:r>
              <a:rPr lang="en-US" dirty="0" smtClean="0"/>
              <a:t>Three migration waves took place:</a:t>
            </a:r>
          </a:p>
          <a:p>
            <a:pPr lvl="1"/>
            <a:r>
              <a:rPr lang="en-US" dirty="0" smtClean="0"/>
              <a:t>White tenant farmers and struggling yeomen went to Kentucky and Tennessee </a:t>
            </a:r>
          </a:p>
          <a:p>
            <a:pPr lvl="1"/>
            <a:r>
              <a:rPr lang="en-US" dirty="0" smtClean="0"/>
              <a:t>Movement of southern planters towards the Gulf of Mexico</a:t>
            </a:r>
          </a:p>
          <a:p>
            <a:pPr lvl="1"/>
            <a:r>
              <a:rPr lang="en-US" dirty="0" smtClean="0"/>
              <a:t>Movement out of overcrowded New England cities </a:t>
            </a:r>
            <a:endParaRPr lang="en-US" dirty="0"/>
          </a:p>
        </p:txBody>
      </p:sp>
    </p:spTree>
    <p:extLst>
      <p:ext uri="{BB962C8B-B14F-4D97-AF65-F5344CB8AC3E}">
        <p14:creationId xmlns:p14="http://schemas.microsoft.com/office/powerpoint/2010/main" val="159824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Jefferson Presidency</a:t>
            </a:r>
            <a:endParaRPr lang="en-US" dirty="0"/>
          </a:p>
        </p:txBody>
      </p:sp>
      <p:sp>
        <p:nvSpPr>
          <p:cNvPr id="3" name="Content Placeholder 2"/>
          <p:cNvSpPr>
            <a:spLocks noGrp="1"/>
          </p:cNvSpPr>
          <p:nvPr>
            <p:ph idx="1"/>
          </p:nvPr>
        </p:nvSpPr>
        <p:spPr/>
        <p:txBody>
          <a:bodyPr/>
          <a:lstStyle/>
          <a:p>
            <a:r>
              <a:rPr lang="en-US" dirty="0" smtClean="0"/>
              <a:t>Pursued policies that made it easier for farm families to acquire land </a:t>
            </a:r>
          </a:p>
          <a:p>
            <a:r>
              <a:rPr lang="en-US" dirty="0" smtClean="0"/>
              <a:t>The Louisiana Purchase </a:t>
            </a:r>
          </a:p>
          <a:p>
            <a:pPr lvl="1"/>
            <a:r>
              <a:rPr lang="en-US" dirty="0" smtClean="0"/>
              <a:t>Doubled the size of the U.S. for 15 million dollars</a:t>
            </a:r>
          </a:p>
          <a:p>
            <a:pPr lvl="1"/>
            <a:r>
              <a:rPr lang="en-US" dirty="0" smtClean="0"/>
              <a:t>Increased political party conflict</a:t>
            </a:r>
          </a:p>
          <a:p>
            <a:pPr lvl="1"/>
            <a:r>
              <a:rPr lang="en-US" dirty="0" smtClean="0"/>
              <a:t>Lewis and Clark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408" y="3180096"/>
            <a:ext cx="4366012" cy="32679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932" y="4101192"/>
            <a:ext cx="4181708" cy="2346877"/>
          </a:xfrm>
          <a:prstGeom prst="rect">
            <a:avLst/>
          </a:prstGeom>
        </p:spPr>
      </p:pic>
    </p:spTree>
    <p:extLst>
      <p:ext uri="{BB962C8B-B14F-4D97-AF65-F5344CB8AC3E}">
        <p14:creationId xmlns:p14="http://schemas.microsoft.com/office/powerpoint/2010/main" val="41776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Beginnings of War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Europe struggled with the Napoleonic Wars</a:t>
            </a:r>
          </a:p>
          <a:p>
            <a:pPr lvl="1"/>
            <a:r>
              <a:rPr lang="en-US" dirty="0" smtClean="0"/>
              <a:t>The U.S. tried to stay neutral but Britain began seizing American ships </a:t>
            </a:r>
          </a:p>
          <a:p>
            <a:r>
              <a:rPr lang="en-US" dirty="0" smtClean="0"/>
              <a:t>Jefferson passes the Embargo Act of 1807</a:t>
            </a:r>
          </a:p>
          <a:p>
            <a:pPr lvl="1"/>
            <a:r>
              <a:rPr lang="en-US" dirty="0" smtClean="0"/>
              <a:t>Prohibits ships from leaving until Britain and France stopped restricting trade </a:t>
            </a:r>
          </a:p>
          <a:p>
            <a:pPr lvl="1"/>
            <a:r>
              <a:rPr lang="en-US" dirty="0" smtClean="0"/>
              <a:t>Didn’t work </a:t>
            </a:r>
          </a:p>
          <a:p>
            <a:r>
              <a:rPr lang="en-US" dirty="0" smtClean="0"/>
              <a:t>Meanwhile, Britain was trading and working alongside many western Native groups </a:t>
            </a:r>
          </a:p>
          <a:p>
            <a:pPr lvl="1"/>
            <a:r>
              <a:rPr lang="en-US" dirty="0" smtClean="0"/>
              <a:t>Tecumseh, William Henry Harrison, Battle of Tippecanoe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46373" y="1574567"/>
            <a:ext cx="4395788" cy="29305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820" y="4315521"/>
            <a:ext cx="4182946" cy="2352907"/>
          </a:xfrm>
          <a:prstGeom prst="rect">
            <a:avLst/>
          </a:prstGeom>
        </p:spPr>
      </p:pic>
    </p:spTree>
    <p:extLst>
      <p:ext uri="{BB962C8B-B14F-4D97-AF65-F5344CB8AC3E}">
        <p14:creationId xmlns:p14="http://schemas.microsoft.com/office/powerpoint/2010/main" val="69713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of 1812</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Eventually the United States declares war against Great Britain.</a:t>
            </a:r>
          </a:p>
          <a:p>
            <a:r>
              <a:rPr lang="en-US" dirty="0" smtClean="0"/>
              <a:t>The war created more political division and slowly the British began to take control</a:t>
            </a:r>
          </a:p>
          <a:p>
            <a:pPr lvl="1"/>
            <a:r>
              <a:rPr lang="en-US" dirty="0" smtClean="0"/>
              <a:t>Burning of the capitol </a:t>
            </a:r>
          </a:p>
          <a:p>
            <a:r>
              <a:rPr lang="en-US" dirty="0" smtClean="0"/>
              <a:t>However, the British wanted peace, so they signed the Treaty of Ghent in 1814 </a:t>
            </a:r>
          </a:p>
          <a:p>
            <a:r>
              <a:rPr lang="en-US" dirty="0" smtClean="0"/>
              <a:t>Jefferson’s Republicans split in half after the war</a:t>
            </a:r>
          </a:p>
          <a:p>
            <a:pPr lvl="1"/>
            <a:r>
              <a:rPr lang="en-US" dirty="0" smtClean="0"/>
              <a:t>One side took on more federalist policies</a:t>
            </a:r>
          </a:p>
          <a:p>
            <a:pPr lvl="1"/>
            <a:r>
              <a:rPr lang="en-US" dirty="0" smtClean="0"/>
              <a:t>Other side stayed involved in states rights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31359" y="1391037"/>
            <a:ext cx="4064000" cy="30099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419" y="3950862"/>
            <a:ext cx="4203091" cy="2907138"/>
          </a:xfrm>
          <a:prstGeom prst="rect">
            <a:avLst/>
          </a:prstGeom>
        </p:spPr>
      </p:pic>
    </p:spTree>
    <p:extLst>
      <p:ext uri="{BB962C8B-B14F-4D97-AF65-F5344CB8AC3E}">
        <p14:creationId xmlns:p14="http://schemas.microsoft.com/office/powerpoint/2010/main" val="192782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Monroe Doctrine</a:t>
            </a:r>
            <a:endParaRPr lang="en-US" dirty="0"/>
          </a:p>
        </p:txBody>
      </p:sp>
      <p:sp>
        <p:nvSpPr>
          <p:cNvPr id="3" name="Content Placeholder 2"/>
          <p:cNvSpPr>
            <a:spLocks noGrp="1"/>
          </p:cNvSpPr>
          <p:nvPr>
            <p:ph sz="half" idx="1"/>
          </p:nvPr>
        </p:nvSpPr>
        <p:spPr/>
        <p:txBody>
          <a:bodyPr>
            <a:normAutofit/>
          </a:bodyPr>
          <a:lstStyle/>
          <a:p>
            <a:r>
              <a:rPr lang="en-US" dirty="0" smtClean="0"/>
              <a:t>John Quincy Adams and James Monroe </a:t>
            </a:r>
          </a:p>
          <a:p>
            <a:r>
              <a:rPr lang="en-US" dirty="0" smtClean="0"/>
              <a:t>Created American national policy with respect to the western hemisphere </a:t>
            </a:r>
          </a:p>
          <a:p>
            <a:pPr lvl="1"/>
            <a:r>
              <a:rPr lang="en-US" dirty="0" smtClean="0"/>
              <a:t>Keep European hands off Latin America republics and America would stay out of European affairs </a:t>
            </a:r>
          </a:p>
          <a:p>
            <a:r>
              <a:rPr lang="en-US" dirty="0" smtClean="0"/>
              <a:t>Formally acknowledged the northern and western borders of the United States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8403" y="1951851"/>
            <a:ext cx="4836358" cy="3869086"/>
          </a:xfrm>
        </p:spPr>
      </p:pic>
    </p:spTree>
    <p:extLst>
      <p:ext uri="{BB962C8B-B14F-4D97-AF65-F5344CB8AC3E}">
        <p14:creationId xmlns:p14="http://schemas.microsoft.com/office/powerpoint/2010/main" val="37134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Party System </a:t>
            </a:r>
            <a:endParaRPr lang="en-US" dirty="0"/>
          </a:p>
        </p:txBody>
      </p:sp>
      <p:sp>
        <p:nvSpPr>
          <p:cNvPr id="3" name="Content Placeholder 2"/>
          <p:cNvSpPr>
            <a:spLocks noGrp="1"/>
          </p:cNvSpPr>
          <p:nvPr>
            <p:ph idx="1"/>
          </p:nvPr>
        </p:nvSpPr>
        <p:spPr/>
        <p:txBody>
          <a:bodyPr/>
          <a:lstStyle/>
          <a:p>
            <a:r>
              <a:rPr lang="en-US" dirty="0" smtClean="0"/>
              <a:t>Republican party split between the national faction and the Jeffersonian faction </a:t>
            </a:r>
          </a:p>
          <a:p>
            <a:pPr lvl="1"/>
            <a:r>
              <a:rPr lang="en-US" dirty="0" smtClean="0"/>
              <a:t>National minded: Whigs</a:t>
            </a:r>
          </a:p>
          <a:p>
            <a:pPr lvl="1"/>
            <a:r>
              <a:rPr lang="en-US" dirty="0" smtClean="0"/>
              <a:t>State minded: Democrats </a:t>
            </a:r>
            <a:endParaRPr lang="en-US" dirty="0"/>
          </a:p>
        </p:txBody>
      </p:sp>
    </p:spTree>
    <p:extLst>
      <p:ext uri="{BB962C8B-B14F-4D97-AF65-F5344CB8AC3E}">
        <p14:creationId xmlns:p14="http://schemas.microsoft.com/office/powerpoint/2010/main" val="843194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103</TotalTime>
  <Words>333</Words>
  <Application>Microsoft Macintosh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Wingdings 3</vt:lpstr>
      <vt:lpstr>Arial</vt:lpstr>
      <vt:lpstr>Century Gothic</vt:lpstr>
      <vt:lpstr>Ion</vt:lpstr>
      <vt:lpstr>A Republican Empire</vt:lpstr>
      <vt:lpstr>Immigration through the country and relations with Native Americans</vt:lpstr>
      <vt:lpstr>The Jefferson Presidency</vt:lpstr>
      <vt:lpstr>Beginnings of War</vt:lpstr>
      <vt:lpstr>War of 1812</vt:lpstr>
      <vt:lpstr>The Monroe Doctrine</vt:lpstr>
      <vt:lpstr>Second Party System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Republican Empire</dc:title>
  <dc:creator>Microsoft Office User</dc:creator>
  <cp:lastModifiedBy>Microsoft Office User</cp:lastModifiedBy>
  <cp:revision>5</cp:revision>
  <dcterms:created xsi:type="dcterms:W3CDTF">2018-01-30T15:46:23Z</dcterms:created>
  <dcterms:modified xsi:type="dcterms:W3CDTF">2018-01-30T17:30:10Z</dcterms:modified>
</cp:coreProperties>
</file>