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corporate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Workers increasingly lost independence as a characteristic of craft work because of: </a:t>
            </a:r>
          </a:p>
          <a:p>
            <a:pPr lvl="1"/>
            <a:r>
              <a:rPr lang="en-US" dirty="0" smtClean="0"/>
              <a:t>Deskilling of labor </a:t>
            </a:r>
          </a:p>
          <a:p>
            <a:pPr lvl="1"/>
            <a:r>
              <a:rPr lang="en-US" dirty="0" smtClean="0"/>
              <a:t>Mechanized manufacturing</a:t>
            </a:r>
          </a:p>
          <a:p>
            <a:r>
              <a:rPr lang="en-US" dirty="0" smtClean="0"/>
              <a:t>Henry Ford coined the term ”mass production” </a:t>
            </a:r>
          </a:p>
          <a:p>
            <a:r>
              <a:rPr lang="en-US" dirty="0" smtClean="0"/>
              <a:t>Automated machinery increased output and helped control workers and cut labor costs </a:t>
            </a:r>
          </a:p>
          <a:p>
            <a:r>
              <a:rPr lang="en-US" dirty="0" smtClean="0"/>
              <a:t>Brought the nation cheaper products, increased variety and made the </a:t>
            </a:r>
            <a:r>
              <a:rPr lang="en-US" dirty="0"/>
              <a:t>U</a:t>
            </a:r>
            <a:r>
              <a:rPr lang="en-US" dirty="0" smtClean="0"/>
              <a:t>nited States an industrial power.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10" y="2638044"/>
            <a:ext cx="5432269" cy="3604349"/>
          </a:xfrm>
        </p:spPr>
      </p:pic>
    </p:spTree>
    <p:extLst>
      <p:ext uri="{BB962C8B-B14F-4D97-AF65-F5344CB8AC3E}">
        <p14:creationId xmlns:p14="http://schemas.microsoft.com/office/powerpoint/2010/main" val="91811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rich and the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Cooperation's created a wide gap between the managers (white collar) and laborers (blue collar).</a:t>
            </a:r>
          </a:p>
          <a:p>
            <a:r>
              <a:rPr lang="en-US" dirty="0" smtClean="0"/>
              <a:t>Blue collar workers had little freedom to negotiate and working conditions deteriorated as mass production grew.  </a:t>
            </a:r>
          </a:p>
          <a:p>
            <a:r>
              <a:rPr lang="en-US" dirty="0" smtClean="0"/>
              <a:t>Three economic classes </a:t>
            </a:r>
          </a:p>
          <a:p>
            <a:pPr lvl="1"/>
            <a:r>
              <a:rPr lang="en-US" dirty="0" smtClean="0"/>
              <a:t>The wealthy elite</a:t>
            </a:r>
          </a:p>
          <a:p>
            <a:pPr lvl="1"/>
            <a:r>
              <a:rPr lang="en-US" dirty="0" smtClean="0"/>
              <a:t>Emerging self defined middle class</a:t>
            </a:r>
          </a:p>
          <a:p>
            <a:pPr lvl="1"/>
            <a:r>
              <a:rPr lang="en-US" dirty="0" smtClean="0"/>
              <a:t>Struggling working class</a:t>
            </a:r>
          </a:p>
          <a:p>
            <a:r>
              <a:rPr lang="en-US" dirty="0" smtClean="0"/>
              <a:t>Increased debate of inequality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5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2572" cy="34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015"/>
            <a:ext cx="4645891" cy="331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95" y="0"/>
            <a:ext cx="5001067" cy="3360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29" y="3614382"/>
            <a:ext cx="4216895" cy="3173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84" y="49913"/>
            <a:ext cx="4196939" cy="3310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62" y="3614382"/>
            <a:ext cx="2801931" cy="31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5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rich and the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Lack of regulatory laws and inspections created extremely unsafe jobs and conditions. </a:t>
            </a:r>
          </a:p>
          <a:p>
            <a:r>
              <a:rPr lang="en-US" dirty="0" smtClean="0"/>
              <a:t>Women and children were increasingly hired as unskilled, low payed work.</a:t>
            </a:r>
          </a:p>
          <a:p>
            <a:pPr lvl="1"/>
            <a:r>
              <a:rPr lang="en-US" dirty="0" smtClean="0"/>
              <a:t>One out of every five children under the age of 16 worked outside the home by 1900</a:t>
            </a:r>
          </a:p>
          <a:p>
            <a:r>
              <a:rPr lang="en-US" dirty="0" smtClean="0"/>
              <a:t>African Americans were still largely excluded </a:t>
            </a:r>
            <a:endParaRPr lang="en-US" dirty="0"/>
          </a:p>
          <a:p>
            <a:r>
              <a:rPr lang="en-US" dirty="0" smtClean="0"/>
              <a:t>Looked to a new kind of low wage labor: the immigrant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38" y="2638044"/>
            <a:ext cx="2292553" cy="31019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46" y="4298866"/>
            <a:ext cx="3429238" cy="24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3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Growing populations, expansion west and integrated economies help large corporations become the dominant form of business. </a:t>
            </a:r>
          </a:p>
          <a:p>
            <a:r>
              <a:rPr lang="en-US" sz="1600" dirty="0" smtClean="0"/>
              <a:t>Management Revolution </a:t>
            </a:r>
          </a:p>
          <a:p>
            <a:pPr lvl="1"/>
            <a:r>
              <a:rPr lang="en-US" dirty="0" smtClean="0"/>
              <a:t>Systems to help manage massive new industries </a:t>
            </a:r>
          </a:p>
          <a:p>
            <a:pPr lvl="1"/>
            <a:r>
              <a:rPr lang="en-US" dirty="0" smtClean="0"/>
              <a:t>Departmentalization, increased communication, executive division</a:t>
            </a:r>
          </a:p>
          <a:p>
            <a:r>
              <a:rPr lang="en-US" sz="1600" dirty="0" smtClean="0"/>
              <a:t>Took advantage of North America’s natural resources </a:t>
            </a:r>
          </a:p>
          <a:p>
            <a:r>
              <a:rPr lang="en-US" sz="1600" dirty="0" smtClean="0"/>
              <a:t>Gustavus Swift invented the assembly line: increase production at lower costs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1548"/>
            <a:ext cx="3888706" cy="29311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40" y="3960030"/>
            <a:ext cx="2347356" cy="28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6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and horizontal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method of vertical integration where a company controlled all aspects of production from raw materials to finished goods.</a:t>
            </a:r>
          </a:p>
          <a:p>
            <a:r>
              <a:rPr lang="en-US" dirty="0" smtClean="0"/>
              <a:t>Horizontal Integration: gaining control of all competitors companies and merging them into one large entity.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7" y="603991"/>
            <a:ext cx="10111147" cy="49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Rockefeller and the rise of the trust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John D. Rockefeller became the king of petroleum.</a:t>
            </a:r>
          </a:p>
          <a:p>
            <a:r>
              <a:rPr lang="en-US" sz="1500" dirty="0" smtClean="0"/>
              <a:t>Used vertical and horizontal integration his firm, Standard Oil controlled all aspects of petroleum production and distribution. </a:t>
            </a:r>
          </a:p>
          <a:p>
            <a:pPr lvl="1"/>
            <a:r>
              <a:rPr lang="en-US" sz="1500" dirty="0" smtClean="0"/>
              <a:t>By the 1880s controlled 95 percent of nation’s oil reforming capacity </a:t>
            </a:r>
          </a:p>
          <a:p>
            <a:r>
              <a:rPr lang="en-US" sz="1500" dirty="0" smtClean="0"/>
              <a:t>Created the Trust in 1882</a:t>
            </a:r>
          </a:p>
          <a:p>
            <a:pPr lvl="1"/>
            <a:r>
              <a:rPr lang="en-US" sz="1500" dirty="0" smtClean="0"/>
              <a:t>Organized group of associates to hold stock from a group of combined firms, managing them as a single entity</a:t>
            </a:r>
          </a:p>
          <a:p>
            <a:pPr lvl="1"/>
            <a:r>
              <a:rPr lang="en-US" sz="1500" dirty="0" smtClean="0"/>
              <a:t>Some denounced “the trusts” and worried about rise of new monopolies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79" y="2638044"/>
            <a:ext cx="2760141" cy="39223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74" y="2638044"/>
            <a:ext cx="2713545" cy="39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Robber barons vs. industrial statesmen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Men like Rockefeller and JP Morgan were controversial and opinions changed based on economic status </a:t>
            </a:r>
          </a:p>
          <a:p>
            <a:r>
              <a:rPr lang="en-US" dirty="0" smtClean="0"/>
              <a:t>Term “robber baron” developed when economy was in a downfall</a:t>
            </a:r>
          </a:p>
          <a:p>
            <a:r>
              <a:rPr lang="en-US" dirty="0" smtClean="0"/>
              <a:t>In times of prosperity they were known as “industrial statesmen” </a:t>
            </a:r>
          </a:p>
          <a:p>
            <a:r>
              <a:rPr lang="en-US" dirty="0" smtClean="0"/>
              <a:t>They were part of the systematic transformation of the economy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37" y="2789310"/>
            <a:ext cx="5370431" cy="3753994"/>
          </a:xfrm>
        </p:spPr>
      </p:pic>
    </p:spTree>
    <p:extLst>
      <p:ext uri="{BB962C8B-B14F-4D97-AF65-F5344CB8AC3E}">
        <p14:creationId xmlns:p14="http://schemas.microsoft.com/office/powerpoint/2010/main" val="24741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2047" cy="6757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2" y="0"/>
            <a:ext cx="5343896" cy="6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 markets brought an appealing array of goods to consumers who could afford them </a:t>
            </a:r>
          </a:p>
          <a:p>
            <a:r>
              <a:rPr lang="en-US" dirty="0" smtClean="0"/>
              <a:t>Created new enterprise of advertising: print, billboards, magazines, mail order companies </a:t>
            </a:r>
          </a:p>
          <a:p>
            <a:r>
              <a:rPr lang="en-US" dirty="0" smtClean="0"/>
              <a:t>Rise of the department store displaced small retail shops 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86" y="2638051"/>
            <a:ext cx="2381126" cy="31019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14" y="2638044"/>
            <a:ext cx="2289025" cy="3231858"/>
          </a:xfrm>
        </p:spPr>
      </p:pic>
    </p:spTree>
    <p:extLst>
      <p:ext uri="{BB962C8B-B14F-4D97-AF65-F5344CB8AC3E}">
        <p14:creationId xmlns:p14="http://schemas.microsoft.com/office/powerpoint/2010/main" val="18027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workforce and the 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White collar vs. Blue collar </a:t>
            </a:r>
          </a:p>
          <a:p>
            <a:r>
              <a:rPr lang="en-US" dirty="0" smtClean="0"/>
              <a:t>Sales became systematic with large cooperation's dividing up specific tasks and directing flows of goods and labor</a:t>
            </a:r>
          </a:p>
          <a:p>
            <a:r>
              <a:rPr lang="en-US" dirty="0" smtClean="0"/>
              <a:t>A new class of female office workers rose as clerical and office work became popular for white women. </a:t>
            </a:r>
          </a:p>
          <a:p>
            <a:r>
              <a:rPr lang="en-US" dirty="0" smtClean="0"/>
              <a:t>Black women were excluded from the work place and most continued  to work in domestic labor </a:t>
            </a:r>
          </a:p>
          <a:p>
            <a:r>
              <a:rPr lang="en-US" dirty="0" smtClean="0"/>
              <a:t>Men pushed against this and fought hard to exclude women from industry work.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84" y="2638051"/>
            <a:ext cx="2338172" cy="31019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20" y="2638044"/>
            <a:ext cx="3013980" cy="40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69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58</TotalTime>
  <Words>542</Words>
  <Application>Microsoft Macintosh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Arial</vt:lpstr>
      <vt:lpstr>Parcel</vt:lpstr>
      <vt:lpstr>The rise of corporate America</vt:lpstr>
      <vt:lpstr>Industrialization grows</vt:lpstr>
      <vt:lpstr>Vertical and horizontal Integration</vt:lpstr>
      <vt:lpstr>PowerPoint Presentation</vt:lpstr>
      <vt:lpstr>Rockefeller and the rise of the trust </vt:lpstr>
      <vt:lpstr>Robber barons vs. industrial statesmen</vt:lpstr>
      <vt:lpstr>PowerPoint Presentation</vt:lpstr>
      <vt:lpstr>Mass markets</vt:lpstr>
      <vt:lpstr>Corporate workforce and the role of women</vt:lpstr>
      <vt:lpstr>Automation continues</vt:lpstr>
      <vt:lpstr>The rich and the poor</vt:lpstr>
      <vt:lpstr>PowerPoint Presentation</vt:lpstr>
      <vt:lpstr>The rich and the poor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corporate america</dc:title>
  <dc:creator>Microsoft Office User</dc:creator>
  <cp:lastModifiedBy>Microsoft Office User</cp:lastModifiedBy>
  <cp:revision>6</cp:revision>
  <dcterms:created xsi:type="dcterms:W3CDTF">2018-03-05T14:26:37Z</dcterms:created>
  <dcterms:modified xsi:type="dcterms:W3CDTF">2018-03-05T15:24:52Z</dcterms:modified>
</cp:coreProperties>
</file>