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/>
              <a:t>Political Rise </a:t>
            </a:r>
            <a:r>
              <a:rPr lang="en-US" dirty="0" smtClean="0"/>
              <a:t>of </a:t>
            </a:r>
            <a:r>
              <a:rPr lang="en-US" dirty="0" smtClean="0"/>
              <a:t>the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5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federal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Federalists won almost all of the seats in the first election</a:t>
            </a:r>
          </a:p>
          <a:p>
            <a:pPr lvl="1"/>
            <a:r>
              <a:rPr lang="en-US" dirty="0" smtClean="0"/>
              <a:t>People were still weary of the Articles of Confederation and lack of national control, so many favored the Federalists</a:t>
            </a:r>
          </a:p>
          <a:p>
            <a:r>
              <a:rPr lang="en-US" dirty="0" smtClean="0"/>
              <a:t>President: George Washington</a:t>
            </a:r>
          </a:p>
          <a:p>
            <a:r>
              <a:rPr lang="en-US" dirty="0" smtClean="0"/>
              <a:t>Department of State: Thomas Jefferson</a:t>
            </a:r>
          </a:p>
          <a:p>
            <a:r>
              <a:rPr lang="en-US" dirty="0" smtClean="0"/>
              <a:t>Secretary of Treasury: Alexander Hamilton</a:t>
            </a:r>
          </a:p>
          <a:p>
            <a:r>
              <a:rPr lang="en-US" dirty="0" smtClean="0"/>
              <a:t>Secretary of War: Henry Knox </a:t>
            </a:r>
          </a:p>
          <a:p>
            <a:r>
              <a:rPr lang="en-US" dirty="0" smtClean="0"/>
              <a:t>Did pass the Bill of Rights (first 10 amendments of the Constitution) to please the anti-federalist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83" y="2009847"/>
            <a:ext cx="1988511" cy="24223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009847"/>
            <a:ext cx="2052605" cy="244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74" y="4749435"/>
            <a:ext cx="2614221" cy="1930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16" y="4501038"/>
            <a:ext cx="1838593" cy="21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 and America's finances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Alexander Hamilton was very anti-states rights. Wanted a central government that was almost authoritarian that held control of almost all aspects of government life </a:t>
            </a:r>
          </a:p>
          <a:p>
            <a:r>
              <a:rPr lang="en-US" dirty="0" smtClean="0"/>
              <a:t>Set forth a series of three reports about the American finance system </a:t>
            </a:r>
          </a:p>
          <a:p>
            <a:pPr lvl="1"/>
            <a:r>
              <a:rPr lang="en-US" dirty="0" smtClean="0"/>
              <a:t>Report on the Public Credit: redeem securities held by investors (give America better credit aka more loans available)</a:t>
            </a:r>
          </a:p>
          <a:p>
            <a:pPr lvl="1"/>
            <a:r>
              <a:rPr lang="en-US" dirty="0" smtClean="0"/>
              <a:t>National Bank Charter: create a state owned national bank </a:t>
            </a:r>
          </a:p>
          <a:p>
            <a:pPr lvl="1"/>
            <a:r>
              <a:rPr lang="en-US" dirty="0" smtClean="0"/>
              <a:t>Report on Manufactures: expansion of American manufacturing with revenue tariffs to pay interest on national debt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4" y="2228003"/>
            <a:ext cx="2279309" cy="36337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63" y="2945081"/>
            <a:ext cx="3095337" cy="29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and the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Federalists split in half over the question of Hamilton’s banking finance system </a:t>
            </a:r>
          </a:p>
          <a:p>
            <a:r>
              <a:rPr lang="en-US" dirty="0" smtClean="0"/>
              <a:t>Pro Hamilton: northern federalists </a:t>
            </a:r>
          </a:p>
          <a:p>
            <a:r>
              <a:rPr lang="en-US" dirty="0" smtClean="0"/>
              <a:t>Anti-Hamilton: southern federalists led by James Madison and Thomas Jefferson </a:t>
            </a:r>
          </a:p>
          <a:p>
            <a:pPr lvl="1"/>
            <a:r>
              <a:rPr lang="en-US" dirty="0" smtClean="0"/>
              <a:t>Spoke for the Western farmers and Southern planters</a:t>
            </a:r>
          </a:p>
          <a:p>
            <a:pPr lvl="1"/>
            <a:r>
              <a:rPr lang="en-US" dirty="0" smtClean="0"/>
              <a:t>Wanted America to be run by small, independent farms.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5" y="2615406"/>
            <a:ext cx="5080000" cy="2857500"/>
          </a:xfrm>
        </p:spPr>
      </p:pic>
    </p:spTree>
    <p:extLst>
      <p:ext uri="{BB962C8B-B14F-4D97-AF65-F5344CB8AC3E}">
        <p14:creationId xmlns:p14="http://schemas.microsoft.com/office/powerpoint/2010/main" val="6718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two party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Federalist and the Republicans became the first party system</a:t>
            </a:r>
          </a:p>
          <a:p>
            <a:r>
              <a:rPr lang="en-US" dirty="0" smtClean="0"/>
              <a:t>Merchants and creditors were the Federalists </a:t>
            </a:r>
          </a:p>
          <a:p>
            <a:r>
              <a:rPr lang="en-US" dirty="0" smtClean="0"/>
              <a:t>Southern tobacco planters and rice farmers were Republicans </a:t>
            </a:r>
          </a:p>
          <a:p>
            <a:r>
              <a:rPr lang="en-US" dirty="0" smtClean="0"/>
              <a:t>This was solidified in the 1796 Presidential election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15323"/>
            <a:ext cx="3280694" cy="26348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38" y="4682754"/>
            <a:ext cx="4170959" cy="23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REPUBLICANS TAKE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1800 election it was a bitter contest and Jefferson won after a tie with Aaron Burr</a:t>
            </a:r>
          </a:p>
          <a:p>
            <a:r>
              <a:rPr lang="en-US" dirty="0" smtClean="0"/>
              <a:t>Known as the Revolution of 1800 because it was a peaceful transfer of power from one party to the next. </a:t>
            </a:r>
          </a:p>
          <a:p>
            <a:r>
              <a:rPr lang="en-US" dirty="0" smtClean="0"/>
              <a:t>For the next 25 years Republicans would control the White House and restructure a lot of the Federalist policies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03" y="2639152"/>
            <a:ext cx="5087664" cy="2859124"/>
          </a:xfrm>
        </p:spPr>
      </p:pic>
    </p:spTree>
    <p:extLst>
      <p:ext uri="{BB962C8B-B14F-4D97-AF65-F5344CB8AC3E}">
        <p14:creationId xmlns:p14="http://schemas.microsoft.com/office/powerpoint/2010/main" val="1460819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78</TotalTime>
  <Words>321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The Political Rise of the Republic</vt:lpstr>
      <vt:lpstr>The first federal government</vt:lpstr>
      <vt:lpstr>Hamilton and America's finances </vt:lpstr>
      <vt:lpstr>Jefferson and the republicans</vt:lpstr>
      <vt:lpstr>Rise of the two party system</vt:lpstr>
      <vt:lpstr>REPUBLICANS TAKE CONTROL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the Federalist Republic</dc:title>
  <dc:creator>Microsoft Office User</dc:creator>
  <cp:lastModifiedBy>Microsoft Office User</cp:lastModifiedBy>
  <cp:revision>8</cp:revision>
  <dcterms:created xsi:type="dcterms:W3CDTF">2018-01-29T14:56:22Z</dcterms:created>
  <dcterms:modified xsi:type="dcterms:W3CDTF">2018-01-29T19:31:16Z</dcterms:modified>
</cp:coreProperties>
</file>