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9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22450-F800-1348-B461-2209210CAECF}" type="datetimeFigureOut">
              <a:rPr lang="en-US" smtClean="0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3A4D-8C4E-1A42-B430-A730F460D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hz8gSY6T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KqBEJweLV5s" TargetMode="Externa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Adolf Hitler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7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War</a:t>
            </a:r>
            <a:endParaRPr lang="en-US" dirty="0"/>
          </a:p>
        </p:txBody>
      </p:sp>
      <p:pic>
        <p:nvPicPr>
          <p:cNvPr id="5" name="Content Placeholder 4" descr="nsdap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7" r="27697"/>
          <a:stretch>
            <a:fillRect/>
          </a:stretch>
        </p:blipFill>
        <p:spPr>
          <a:xfrm>
            <a:off x="282401" y="1524318"/>
            <a:ext cx="2947199" cy="40521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In 1919 Hitler joined the German Worker’s Party and quickly became obsessed with its success.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 1920 the party changed its name to the National Socialist German Worker’s Party (Nazi’s).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swastika became it’s symbol; and Hitler became leader in 1921. </a:t>
            </a:r>
            <a:endParaRPr lang="en-US" dirty="0"/>
          </a:p>
        </p:txBody>
      </p:sp>
      <p:pic>
        <p:nvPicPr>
          <p:cNvPr id="6" name="Picture 5" descr="00gwp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09" y="4676546"/>
            <a:ext cx="2884690" cy="212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9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Party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The Union of all German’s in a greater German Reich.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Rejection of the Treaty of Versailles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Demand for additional territories for German people (Lebensraum).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No Jew shall be considered German.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Reconstruction of the education system.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Strong central government </a:t>
            </a:r>
          </a:p>
          <a:p>
            <a:pPr marL="342900" indent="-342900">
              <a:buFontTx/>
              <a:buChar char="-"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jhz8gSY6TtY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becomes chancellor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1600" dirty="0" smtClean="0"/>
              <a:t>By 1933 the German Republic was at a standstill: people were without food, without jobs, and desperate for relief. </a:t>
            </a:r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In January of 1933 Hitler was chosen as Chancellor of the Third Reich. </a:t>
            </a:r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Within weeks Hitler became the ultimate dictator and set forth his plan to make Germany the most powerful country in the world. </a:t>
            </a:r>
          </a:p>
          <a:p>
            <a:pPr marL="457200" indent="-457200">
              <a:buFont typeface="Arial"/>
              <a:buChar char="•"/>
            </a:pPr>
            <a:r>
              <a:rPr lang="en-US" sz="1600" dirty="0">
                <a:hlinkClick r:id="rId2"/>
              </a:rPr>
              <a:t>https://www.youtube.com/watch?v=</a:t>
            </a:r>
            <a:r>
              <a:rPr lang="en-US" sz="1600" dirty="0" smtClean="0">
                <a:hlinkClick r:id="rId2"/>
              </a:rPr>
              <a:t>KqBEJweLV5s</a:t>
            </a:r>
            <a:r>
              <a:rPr lang="en-US" sz="1600" dirty="0" smtClean="0"/>
              <a:t> </a:t>
            </a:r>
          </a:p>
          <a:p>
            <a:endParaRPr lang="en-US" sz="1600" dirty="0"/>
          </a:p>
        </p:txBody>
      </p:sp>
      <p:pic>
        <p:nvPicPr>
          <p:cNvPr id="6" name="Content Placeholder 5" descr="Adolf_Hitler_Appointed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0" r="259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73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Reich controls Germany</a:t>
            </a:r>
            <a:endParaRPr lang="en-US" dirty="0"/>
          </a:p>
        </p:txBody>
      </p:sp>
      <p:pic>
        <p:nvPicPr>
          <p:cNvPr id="5" name="Content Placeholder 4" descr="hitler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4" r="2599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Appealed to a sense of nationalism by recalling German glories.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Launched large public work programs: rearmed the military and created an alliance with Italy and Spain.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Directly went against Treaty of Versailles.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Growing concern from Western democracies. </a:t>
            </a:r>
          </a:p>
        </p:txBody>
      </p:sp>
    </p:spTree>
    <p:extLst>
      <p:ext uri="{BB962C8B-B14F-4D97-AF65-F5344CB8AC3E}">
        <p14:creationId xmlns:p14="http://schemas.microsoft.com/office/powerpoint/2010/main" val="4209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Reich controls Germany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Organized a secret police called the Gestapo to monitor all aspects of German life.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Creates massive youth camps to educate German youth about Nazi aims.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Began executing his ideas of the Final Solution and the extermination of the Jewish race.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Lebensraum: wanted to expand German land into small, weak, Eastern European countries. 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Profits rose, unemployment dropped, and standard of living increased. </a:t>
            </a:r>
            <a:endParaRPr lang="en-US" dirty="0"/>
          </a:p>
        </p:txBody>
      </p:sp>
      <p:pic>
        <p:nvPicPr>
          <p:cNvPr id="6" name="Picture 5" descr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160" y="1574800"/>
            <a:ext cx="3291839" cy="452596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3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J16PSDDxhgPWt4syY4yXywv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7" y="179081"/>
            <a:ext cx="3793549" cy="3937912"/>
          </a:xfrm>
          <a:prstGeom prst="rect">
            <a:avLst/>
          </a:prstGeom>
        </p:spPr>
      </p:pic>
      <p:pic>
        <p:nvPicPr>
          <p:cNvPr id="6" name="Picture 5" descr="fBAhPj_we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64" y="358163"/>
            <a:ext cx="4927136" cy="3369985"/>
          </a:xfrm>
          <a:prstGeom prst="rect">
            <a:avLst/>
          </a:prstGeom>
        </p:spPr>
      </p:pic>
      <p:pic>
        <p:nvPicPr>
          <p:cNvPr id="7" name="Picture 6" descr="x1pM0jCSUoiRhB7H4x3BCjnKvuomkbAZvWkYIC__luBq_XGuAid9DhmrIEZJUlRWpjZmBZKi7Cs6eubZQ67ifeSMVhsNs46O-48-uWjU55iWIxghMXGLT3Ouc9BJFLqCnai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954" y="3793249"/>
            <a:ext cx="37719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405</TotalTime>
  <Words>308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The rise of Adolf Hitler</vt:lpstr>
      <vt:lpstr>Post War</vt:lpstr>
      <vt:lpstr>Goals of the Party</vt:lpstr>
      <vt:lpstr>Hitler becomes chancellor</vt:lpstr>
      <vt:lpstr>Third Reich controls Germany</vt:lpstr>
      <vt:lpstr>Third Reich controls Germany </vt:lpstr>
      <vt:lpstr>PowerPoint Presentation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Adolf Hitler</dc:title>
  <dc:creator>Douglas County Schools</dc:creator>
  <cp:lastModifiedBy>Douglas County Schools</cp:lastModifiedBy>
  <cp:revision>18</cp:revision>
  <cp:lastPrinted>2017-04-26T13:07:59Z</cp:lastPrinted>
  <dcterms:created xsi:type="dcterms:W3CDTF">2016-04-04T14:15:31Z</dcterms:created>
  <dcterms:modified xsi:type="dcterms:W3CDTF">2017-04-27T14:51:47Z</dcterms:modified>
</cp:coreProperties>
</file>