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handoutMasterIdLst>
    <p:handoutMasterId r:id="rId12"/>
  </p:handout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76"/>
    <p:restoredTop sz="92458"/>
  </p:normalViewPr>
  <p:slideViewPr>
    <p:cSldViewPr snapToGrid="0" snapToObjects="1">
      <p:cViewPr varScale="1">
        <p:scale>
          <a:sx n="58" d="100"/>
          <a:sy n="58" d="100"/>
        </p:scale>
        <p:origin x="6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93F5-6F00-C04F-9F68-34A9E8AE8E15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3DFF-6959-D245-B057-E46168E36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things get CRAZY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Ingres,_Napoleon_on_his_Imperial_thr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4" y="0"/>
            <a:ext cx="5276967" cy="67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is more important, safety or protecting people’s freedoms?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Great Fear</a:t>
            </a:r>
          </a:p>
          <a:p>
            <a:r>
              <a:rPr lang="en-US" dirty="0" smtClean="0"/>
              <a:t>Execution of Louis XVI</a:t>
            </a:r>
          </a:p>
          <a:p>
            <a:pPr lvl="1"/>
            <a:r>
              <a:rPr lang="en-US" dirty="0" smtClean="0"/>
              <a:t>June 21, 1791 Royal family caught trying to flee to Austria</a:t>
            </a:r>
          </a:p>
          <a:p>
            <a:r>
              <a:rPr lang="en-US" dirty="0" smtClean="0"/>
              <a:t>Forced to sign Constitution of 1791 but vetoed (rejected) every proposal. </a:t>
            </a:r>
          </a:p>
          <a:p>
            <a:r>
              <a:rPr lang="en-US" dirty="0" smtClean="0"/>
              <a:t>National Assembly became the National Convention in September 1792.</a:t>
            </a:r>
          </a:p>
          <a:p>
            <a:r>
              <a:rPr lang="en-US" dirty="0" smtClean="0"/>
              <a:t>Louis put on trial for treason. </a:t>
            </a:r>
          </a:p>
          <a:p>
            <a:pPr lvl="1"/>
            <a:r>
              <a:rPr lang="en-US" dirty="0" smtClean="0"/>
              <a:t>Lost by one vote (June 21, 1793)</a:t>
            </a:r>
          </a:p>
          <a:p>
            <a:pPr lvl="1"/>
            <a:r>
              <a:rPr lang="en-US" dirty="0" smtClean="0"/>
              <a:t>“the King must die” </a:t>
            </a:r>
          </a:p>
          <a:p>
            <a:pPr lvl="1"/>
            <a:r>
              <a:rPr lang="en-US" dirty="0" smtClean="0"/>
              <a:t>October 6 Marie Antoinette killed</a:t>
            </a:r>
            <a:endParaRPr lang="en-US" dirty="0"/>
          </a:p>
        </p:txBody>
      </p:sp>
      <p:pic>
        <p:nvPicPr>
          <p:cNvPr id="7" name="Content Placeholder 6" descr="Hinrichtung_Ludwig_des_XVI.png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20573"/>
          <a:stretch>
            <a:fillRect/>
          </a:stretch>
        </p:blipFill>
        <p:spPr>
          <a:xfrm>
            <a:off x="4800600" y="1600200"/>
            <a:ext cx="4016664" cy="442652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get radical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1dccd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>
          <a:xfrm>
            <a:off x="609600" y="1600200"/>
            <a:ext cx="3053522" cy="3365106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New government led by Georges Danton (sans-culottes)</a:t>
            </a:r>
          </a:p>
          <a:p>
            <a:pPr lvl="1"/>
            <a:r>
              <a:rPr lang="en-US" dirty="0" smtClean="0"/>
              <a:t>Created the Constitution of 1791</a:t>
            </a:r>
          </a:p>
          <a:p>
            <a:r>
              <a:rPr lang="en-US" dirty="0" smtClean="0"/>
              <a:t>Sought revenge for those who had helped  the King, sent out radical pamphlets.</a:t>
            </a:r>
          </a:p>
          <a:p>
            <a:r>
              <a:rPr lang="en-US" dirty="0" smtClean="0"/>
              <a:t>New radical leaders emerge- Jean Paul Marat (killed in his bathtub)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Paris commune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Robespierre, a lawyer from the Third Estate, led the National Convention. </a:t>
            </a:r>
          </a:p>
          <a:p>
            <a:r>
              <a:rPr lang="en-US" dirty="0" smtClean="0"/>
              <a:t>He suspends the new Constitution. </a:t>
            </a:r>
          </a:p>
          <a:p>
            <a:r>
              <a:rPr lang="en-US" dirty="0" smtClean="0"/>
              <a:t>Creates what is known as the Committee of Public Safety</a:t>
            </a:r>
          </a:p>
          <a:p>
            <a:r>
              <a:rPr lang="en-US" dirty="0" smtClean="0"/>
              <a:t>Republic of Virtue</a:t>
            </a:r>
          </a:p>
          <a:p>
            <a:r>
              <a:rPr lang="en-US" dirty="0" smtClean="0"/>
              <a:t>Defeated Austria and Prussia</a:t>
            </a:r>
          </a:p>
          <a:p>
            <a:r>
              <a:rPr lang="en-US" dirty="0" smtClean="0"/>
              <a:t>40,000 people were killed during the Reign of Terror</a:t>
            </a:r>
          </a:p>
          <a:p>
            <a:r>
              <a:rPr lang="en-US" dirty="0" smtClean="0"/>
              <a:t>July 27,1794 Robespierre is killed. </a:t>
            </a:r>
          </a:p>
        </p:txBody>
      </p:sp>
      <p:pic>
        <p:nvPicPr>
          <p:cNvPr id="5" name="Content Placeholder 4" descr="youngrobespierr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" b="656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reign of terror (1793-1794)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06_french_revolutio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4" b="27184"/>
          <a:stretch>
            <a:fillRect/>
          </a:stretch>
        </p:blipFill>
        <p:spPr>
          <a:xfrm>
            <a:off x="1" y="274638"/>
            <a:ext cx="9143999" cy="6332600"/>
          </a:xfrm>
        </p:spPr>
      </p:pic>
    </p:spTree>
    <p:extLst>
      <p:ext uri="{BB962C8B-B14F-4D97-AF65-F5344CB8AC3E}">
        <p14:creationId xmlns:p14="http://schemas.microsoft.com/office/powerpoint/2010/main" val="35151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2669-004-AF290F2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 b="13388"/>
          <a:stretch>
            <a:fillRect/>
          </a:stretch>
        </p:blipFill>
        <p:spPr>
          <a:xfrm>
            <a:off x="139707" y="274638"/>
            <a:ext cx="8728179" cy="6294360"/>
          </a:xfrm>
        </p:spPr>
      </p:pic>
    </p:spTree>
    <p:extLst>
      <p:ext uri="{BB962C8B-B14F-4D97-AF65-F5344CB8AC3E}">
        <p14:creationId xmlns:p14="http://schemas.microsoft.com/office/powerpoint/2010/main" val="31300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sjb_victim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8" b="11058"/>
          <a:stretch>
            <a:fillRect/>
          </a:stretch>
        </p:blipFill>
        <p:spPr>
          <a:xfrm>
            <a:off x="609600" y="274638"/>
            <a:ext cx="7924800" cy="6406218"/>
          </a:xfrm>
        </p:spPr>
      </p:pic>
    </p:spTree>
    <p:extLst>
      <p:ext uri="{BB962C8B-B14F-4D97-AF65-F5344CB8AC3E}">
        <p14:creationId xmlns:p14="http://schemas.microsoft.com/office/powerpoint/2010/main" val="33537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uchot_-_Le_general_Bonaparte_au_Conseil_des_Cinq-Cent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r="1327"/>
          <a:stretch>
            <a:fillRect/>
          </a:stretch>
        </p:blipFill>
        <p:spPr>
          <a:xfrm>
            <a:off x="609599" y="1600199"/>
            <a:ext cx="3875405" cy="4270855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The Constitution of 1795 </a:t>
            </a:r>
            <a:r>
              <a:rPr lang="en-US" sz="2400" dirty="0" smtClean="0"/>
              <a:t>France established The Directory: a group of 5 men chosen to lead the nation. </a:t>
            </a:r>
          </a:p>
          <a:p>
            <a:r>
              <a:rPr lang="en-US" sz="2400" dirty="0" smtClean="0"/>
              <a:t>Eventually in 1799: coup d'état by Napoleon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456</TotalTime>
  <Words>226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Narrow</vt:lpstr>
      <vt:lpstr>Calibri</vt:lpstr>
      <vt:lpstr>Arial</vt:lpstr>
      <vt:lpstr>Horizon</vt:lpstr>
      <vt:lpstr>The French Revolution</vt:lpstr>
      <vt:lpstr>Which is more important, safety or protecting people’s freedoms?  </vt:lpstr>
      <vt:lpstr>Things get radical</vt:lpstr>
      <vt:lpstr>The Paris commune</vt:lpstr>
      <vt:lpstr>The reign of terror (1793-1794)</vt:lpstr>
      <vt:lpstr>PowerPoint Presentation</vt:lpstr>
      <vt:lpstr>PowerPoint Presentation</vt:lpstr>
      <vt:lpstr>PowerPoint Presentation</vt:lpstr>
      <vt:lpstr>The directory</vt:lpstr>
      <vt:lpstr>PowerPoint Presentation</vt:lpstr>
    </vt:vector>
  </TitlesOfParts>
  <Company>DCSDK12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Douglas County Schools</dc:creator>
  <cp:lastModifiedBy>Microsoft Office User</cp:lastModifiedBy>
  <cp:revision>7</cp:revision>
  <cp:lastPrinted>2018-02-26T17:34:14Z</cp:lastPrinted>
  <dcterms:created xsi:type="dcterms:W3CDTF">2016-01-11T17:42:25Z</dcterms:created>
  <dcterms:modified xsi:type="dcterms:W3CDTF">2018-02-26T19:02:03Z</dcterms:modified>
</cp:coreProperties>
</file>