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18"/>
    <p:restoredTop sz="92373"/>
  </p:normalViewPr>
  <p:slideViewPr>
    <p:cSldViewPr snapToGrid="0" snapToObjects="1">
      <p:cViewPr varScale="1">
        <p:scale>
          <a:sx n="36" d="100"/>
          <a:sy n="3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Transcendentalism and its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0414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8" y="928624"/>
            <a:ext cx="3848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must complete ALL THREE stations </a:t>
            </a:r>
          </a:p>
          <a:p>
            <a:r>
              <a:rPr lang="en-US" dirty="0" smtClean="0"/>
              <a:t>Only need to write one group copy </a:t>
            </a:r>
          </a:p>
          <a:p>
            <a:r>
              <a:rPr lang="en-US" dirty="0" smtClean="0"/>
              <a:t>Need a list of ten songs and people, explain the reasoning behind FOUR of each.</a:t>
            </a:r>
          </a:p>
          <a:p>
            <a:r>
              <a:rPr lang="en-US" dirty="0" smtClean="0"/>
              <a:t>Thoreau-People</a:t>
            </a:r>
          </a:p>
          <a:p>
            <a:r>
              <a:rPr lang="en-US" dirty="0" smtClean="0"/>
              <a:t>Emerson-Songs </a:t>
            </a:r>
          </a:p>
          <a:p>
            <a:r>
              <a:rPr lang="en-US" dirty="0" smtClean="0"/>
              <a:t>Five movies that are inspired </a:t>
            </a:r>
            <a:r>
              <a:rPr lang="en-US" smtClean="0"/>
              <a:t>by Transcendentalism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Rapid economic growth and geographical expansion weakened traditional institutions.</a:t>
            </a:r>
          </a:p>
          <a:p>
            <a:r>
              <a:rPr lang="en-US" dirty="0" smtClean="0"/>
              <a:t>Ralph Waldo Emerson was the first to push the idea of individual liberation</a:t>
            </a:r>
          </a:p>
          <a:p>
            <a:r>
              <a:rPr lang="en-US" dirty="0" smtClean="0"/>
              <a:t>Embraced passion and deeper insight into existence</a:t>
            </a:r>
          </a:p>
          <a:p>
            <a:r>
              <a:rPr lang="en-US" dirty="0" smtClean="0"/>
              <a:t>People were trapped by inherited customs and institutions. They needed to shed these values rediscover original relationship with nature</a:t>
            </a:r>
          </a:p>
          <a:p>
            <a:r>
              <a:rPr lang="en-US" dirty="0" smtClean="0"/>
              <a:t>This was the first hippie movement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9053"/>
            <a:ext cx="2069282" cy="33099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2" y="2900982"/>
            <a:ext cx="3267385" cy="28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Transcendentalism and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Became popular with the middle class who let family farms to make it on their own in the urban world. </a:t>
            </a:r>
          </a:p>
          <a:p>
            <a:r>
              <a:rPr lang="en-US" dirty="0" smtClean="0"/>
              <a:t>They worried that the new market society was moving Americans away from their spiritual lives (however, this was NOT a religion) </a:t>
            </a:r>
          </a:p>
          <a:p>
            <a:r>
              <a:rPr lang="en-US" dirty="0" smtClean="0"/>
              <a:t>Eventually looked at reforming society through education and abolition of slavery.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Emerson’s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Henry David Thoreau: looked for inspiration in the natural world, moved to Walden Pond for two years. Advocated for individuality and nonconformity to social norms and unjust laws. </a:t>
            </a:r>
          </a:p>
          <a:p>
            <a:r>
              <a:rPr lang="en-US" dirty="0" smtClean="0"/>
              <a:t>Margret Fuller: advocated for women deserving psychological and social independence </a:t>
            </a:r>
          </a:p>
          <a:p>
            <a:r>
              <a:rPr lang="en-US" dirty="0" smtClean="0"/>
              <a:t>Walt Whitman: the sacred power of the collective and democracy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10" y="2377759"/>
            <a:ext cx="1831004" cy="22673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14" y="2377759"/>
            <a:ext cx="3046081" cy="203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01" y="4416363"/>
            <a:ext cx="1387094" cy="184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25" y="4416363"/>
            <a:ext cx="1847088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might this impact thoughts on slavery?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How might this impact thoughts about women’s rights?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we see this today? Where?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84" y="500756"/>
            <a:ext cx="4928134" cy="59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72" y="728980"/>
            <a:ext cx="3568192" cy="5287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2" y="2358792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244</Words>
  <Application>Microsoft Macintosh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Garamond</vt:lpstr>
      <vt:lpstr>Arial</vt:lpstr>
      <vt:lpstr>Organic</vt:lpstr>
      <vt:lpstr>Transcendentalism and its Impact</vt:lpstr>
      <vt:lpstr>What is it?</vt:lpstr>
      <vt:lpstr>Transcendentalism and America</vt:lpstr>
      <vt:lpstr>Emerson’s Impact</vt:lpstr>
      <vt:lpstr>How might this impact thoughts on slavery?</vt:lpstr>
      <vt:lpstr>How might this impact thoughts about women’s rights?</vt:lpstr>
      <vt:lpstr>Do we see this today? Where?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Transcendentalism and its Impact</dc:title>
  <dc:creator>Microsoft Office User</dc:creator>
  <cp:lastModifiedBy>Microsoft Office User</cp:lastModifiedBy>
  <cp:revision>5</cp:revision>
  <dcterms:created xsi:type="dcterms:W3CDTF">2018-02-12T18:00:22Z</dcterms:created>
  <dcterms:modified xsi:type="dcterms:W3CDTF">2018-02-12T21:13:25Z</dcterms:modified>
</cp:coreProperties>
</file>